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18"/>
  </p:handoutMasterIdLst>
  <p:sldIdLst>
    <p:sldId id="256" r:id="rId3"/>
    <p:sldId id="321" r:id="rId5"/>
    <p:sldId id="259" r:id="rId6"/>
    <p:sldId id="449" r:id="rId7"/>
    <p:sldId id="260" r:id="rId8"/>
    <p:sldId id="322" r:id="rId9"/>
    <p:sldId id="323" r:id="rId10"/>
    <p:sldId id="324" r:id="rId11"/>
    <p:sldId id="257" r:id="rId12"/>
    <p:sldId id="386" r:id="rId13"/>
    <p:sldId id="387" r:id="rId14"/>
    <p:sldId id="388" r:id="rId15"/>
    <p:sldId id="447" r:id="rId16"/>
    <p:sldId id="448" r:id="rId17"/>
  </p:sldIdLst>
  <p:sldSz cx="9144000" cy="5143500"/>
  <p:notesSz cx="6858000" cy="9144000"/>
  <p:embeddedFontLst>
    <p:embeddedFont>
      <p:font typeface="IM Fell English SC" panose="02000000000000000000"/>
      <p:regular r:id="rId22"/>
    </p:embeddedFont>
    <p:embeddedFont>
      <p:font typeface="Darker Grotesque"/>
      <p:regular r:id="rId23"/>
    </p:embeddedFont>
    <p:embeddedFont>
      <p:font typeface="IM Fell Great Primer SC" panose="02000000000000000000"/>
      <p:regular r:id="rId24"/>
    </p:embeddedFont>
    <p:embeddedFont>
      <p:font typeface="PT Sans" panose="020B0503020203020204"/>
      <p:regular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5A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4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10449df2c4f_1_4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0449df2c4f_1_4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d431007ba2_0_2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431007ba2_0_2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d431007ba2_0_2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431007ba2_0_2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d431007ba2_0_2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431007ba2_0_2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d431007ba2_0_2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431007ba2_0_2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d431007ba2_0_2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431007ba2_0_2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54dda1946d_6_3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6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54dda1946d_6_2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2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d431007ba2_0_2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431007ba2_0_2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54dda1946d_6_3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6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54dda1946d_6_3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6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54dda1946d_6_3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6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54dda1946d_6_3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6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d431007ba2_0_2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431007ba2_0_2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96950" y="1272750"/>
            <a:ext cx="6350100" cy="1938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9600">
                <a:latin typeface="IM Fell Great Primer SC" panose="02000000000000000000"/>
                <a:ea typeface="IM Fell Great Primer SC" panose="02000000000000000000"/>
                <a:cs typeface="IM Fell Great Primer SC" panose="02000000000000000000"/>
                <a:sym typeface="IM Fell Great Primer SC" panose="0200000000000000000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2307675" y="32491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37" name="Shape 37"/>
        <p:cNvGrpSpPr/>
        <p:nvPr/>
      </p:nvGrpSpPr>
      <p:grpSpPr>
        <a:xfrm>
          <a:off x="0" y="0"/>
          <a:ext cx="0" cy="0"/>
          <a:chOff x="0" y="0"/>
          <a:chExt cx="0" cy="0"/>
        </a:xfrm>
      </p:grpSpPr>
      <p:sp>
        <p:nvSpPr>
          <p:cNvPr id="38" name="Google Shape;38;p11"/>
          <p:cNvSpPr txBox="1"/>
          <p:nvPr>
            <p:ph type="title" hasCustomPrompt="1"/>
          </p:nvPr>
        </p:nvSpPr>
        <p:spPr>
          <a:xfrm>
            <a:off x="1284000" y="1684650"/>
            <a:ext cx="6576000" cy="1277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 name="Google Shape;39;p11"/>
          <p:cNvSpPr txBox="1"/>
          <p:nvPr>
            <p:ph type="subTitle" idx="1"/>
          </p:nvPr>
        </p:nvSpPr>
        <p:spPr>
          <a:xfrm>
            <a:off x="1284000" y="296175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41" name="Shape 41"/>
        <p:cNvGrpSpPr/>
        <p:nvPr/>
      </p:nvGrpSpPr>
      <p:grpSpPr>
        <a:xfrm>
          <a:off x="0" y="0"/>
          <a:ext cx="0" cy="0"/>
          <a:chOff x="0" y="0"/>
          <a:chExt cx="0" cy="0"/>
        </a:xfrm>
      </p:grpSpPr>
      <p:sp>
        <p:nvSpPr>
          <p:cNvPr id="42" name="Google Shape;42;p13"/>
          <p:cNvSpPr txBox="1"/>
          <p:nvPr>
            <p:ph type="title"/>
          </p:nvPr>
        </p:nvSpPr>
        <p:spPr>
          <a:xfrm>
            <a:off x="713377" y="1550500"/>
            <a:ext cx="2439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3" name="Google Shape;43;p13"/>
          <p:cNvSpPr txBox="1"/>
          <p:nvPr>
            <p:ph type="subTitle" idx="1"/>
          </p:nvPr>
        </p:nvSpPr>
        <p:spPr>
          <a:xfrm>
            <a:off x="713377" y="21534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4" name="Google Shape;44;p13"/>
          <p:cNvSpPr txBox="1"/>
          <p:nvPr>
            <p:ph type="title" idx="2"/>
          </p:nvPr>
        </p:nvSpPr>
        <p:spPr>
          <a:xfrm>
            <a:off x="3349225" y="1550500"/>
            <a:ext cx="2445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5" name="Google Shape;45;p13"/>
          <p:cNvSpPr txBox="1"/>
          <p:nvPr>
            <p:ph type="subTitle" idx="3"/>
          </p:nvPr>
        </p:nvSpPr>
        <p:spPr>
          <a:xfrm>
            <a:off x="3352200" y="21534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6" name="Google Shape;46;p13"/>
          <p:cNvSpPr txBox="1"/>
          <p:nvPr>
            <p:ph type="title" idx="4"/>
          </p:nvPr>
        </p:nvSpPr>
        <p:spPr>
          <a:xfrm>
            <a:off x="713377" y="3441100"/>
            <a:ext cx="2439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7" name="Google Shape;47;p13"/>
          <p:cNvSpPr txBox="1"/>
          <p:nvPr>
            <p:ph type="subTitle" idx="5"/>
          </p:nvPr>
        </p:nvSpPr>
        <p:spPr>
          <a:xfrm>
            <a:off x="713377" y="40440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8" name="Google Shape;48;p13"/>
          <p:cNvSpPr txBox="1"/>
          <p:nvPr>
            <p:ph type="title" idx="6"/>
          </p:nvPr>
        </p:nvSpPr>
        <p:spPr>
          <a:xfrm>
            <a:off x="3349225" y="3441100"/>
            <a:ext cx="2445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49" name="Google Shape;49;p13"/>
          <p:cNvSpPr txBox="1"/>
          <p:nvPr>
            <p:ph type="subTitle" idx="7"/>
          </p:nvPr>
        </p:nvSpPr>
        <p:spPr>
          <a:xfrm>
            <a:off x="3352200" y="40440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50" name="Google Shape;50;p13"/>
          <p:cNvSpPr txBox="1"/>
          <p:nvPr>
            <p:ph type="title" idx="8"/>
          </p:nvPr>
        </p:nvSpPr>
        <p:spPr>
          <a:xfrm>
            <a:off x="5991075" y="1550500"/>
            <a:ext cx="2445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1" name="Google Shape;51;p13"/>
          <p:cNvSpPr txBox="1"/>
          <p:nvPr>
            <p:ph type="subTitle" idx="9"/>
          </p:nvPr>
        </p:nvSpPr>
        <p:spPr>
          <a:xfrm>
            <a:off x="5994075" y="21534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52" name="Google Shape;52;p13"/>
          <p:cNvSpPr txBox="1"/>
          <p:nvPr>
            <p:ph type="title" idx="13"/>
          </p:nvPr>
        </p:nvSpPr>
        <p:spPr>
          <a:xfrm>
            <a:off x="5991075" y="3441100"/>
            <a:ext cx="2445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3" name="Google Shape;53;p13"/>
          <p:cNvSpPr txBox="1"/>
          <p:nvPr>
            <p:ph type="subTitle" idx="14"/>
          </p:nvPr>
        </p:nvSpPr>
        <p:spPr>
          <a:xfrm>
            <a:off x="5994075" y="40440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54" name="Google Shape;54;p13"/>
          <p:cNvSpPr txBox="1"/>
          <p:nvPr>
            <p:ph type="title" idx="15" hasCustomPrompt="1"/>
          </p:nvPr>
        </p:nvSpPr>
        <p:spPr>
          <a:xfrm>
            <a:off x="1565827" y="1039983"/>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type="title" idx="16" hasCustomPrompt="1"/>
          </p:nvPr>
        </p:nvSpPr>
        <p:spPr>
          <a:xfrm>
            <a:off x="1565827" y="2930591"/>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type="title" idx="17" hasCustomPrompt="1"/>
          </p:nvPr>
        </p:nvSpPr>
        <p:spPr>
          <a:xfrm>
            <a:off x="4204647" y="1039983"/>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type="title" idx="18" hasCustomPrompt="1"/>
          </p:nvPr>
        </p:nvSpPr>
        <p:spPr>
          <a:xfrm>
            <a:off x="4204647" y="2930591"/>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type="title" idx="19" hasCustomPrompt="1"/>
          </p:nvPr>
        </p:nvSpPr>
        <p:spPr>
          <a:xfrm>
            <a:off x="6846523" y="1039983"/>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type="title" idx="20" hasCustomPrompt="1"/>
          </p:nvPr>
        </p:nvSpPr>
        <p:spPr>
          <a:xfrm>
            <a:off x="6846523" y="2930591"/>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type="title" idx="21"/>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61" name="Shape 61"/>
        <p:cNvGrpSpPr/>
        <p:nvPr/>
      </p:nvGrpSpPr>
      <p:grpSpPr>
        <a:xfrm>
          <a:off x="0" y="0"/>
          <a:ext cx="0" cy="0"/>
          <a:chOff x="0" y="0"/>
          <a:chExt cx="0" cy="0"/>
        </a:xfrm>
      </p:grpSpPr>
      <p:sp>
        <p:nvSpPr>
          <p:cNvPr id="62" name="Google Shape;62;p14"/>
          <p:cNvSpPr txBox="1"/>
          <p:nvPr>
            <p:ph type="title"/>
          </p:nvPr>
        </p:nvSpPr>
        <p:spPr>
          <a:xfrm>
            <a:off x="713375" y="2080038"/>
            <a:ext cx="5067600" cy="1288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63" name="Google Shape;63;p14"/>
          <p:cNvSpPr txBox="1"/>
          <p:nvPr>
            <p:ph type="title" idx="2" hasCustomPrompt="1"/>
          </p:nvPr>
        </p:nvSpPr>
        <p:spPr>
          <a:xfrm>
            <a:off x="713375" y="1011650"/>
            <a:ext cx="12339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4"/>
          <p:cNvSpPr txBox="1"/>
          <p:nvPr>
            <p:ph type="subTitle" idx="1"/>
          </p:nvPr>
        </p:nvSpPr>
        <p:spPr>
          <a:xfrm>
            <a:off x="713375" y="3595425"/>
            <a:ext cx="5067600" cy="53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65" name="Shape 65"/>
        <p:cNvGrpSpPr/>
        <p:nvPr/>
      </p:nvGrpSpPr>
      <p:grpSpPr>
        <a:xfrm>
          <a:off x="0" y="0"/>
          <a:ext cx="0" cy="0"/>
          <a:chOff x="0" y="0"/>
          <a:chExt cx="0" cy="0"/>
        </a:xfrm>
      </p:grpSpPr>
      <p:sp>
        <p:nvSpPr>
          <p:cNvPr id="66" name="Google Shape;66;p15"/>
          <p:cNvSpPr txBox="1"/>
          <p:nvPr>
            <p:ph type="title"/>
          </p:nvPr>
        </p:nvSpPr>
        <p:spPr>
          <a:xfrm>
            <a:off x="1552800" y="2045300"/>
            <a:ext cx="6038400" cy="128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p:txBody>
      </p:sp>
      <p:sp>
        <p:nvSpPr>
          <p:cNvPr id="67" name="Google Shape;67;p15"/>
          <p:cNvSpPr txBox="1"/>
          <p:nvPr>
            <p:ph type="title" idx="2" hasCustomPrompt="1"/>
          </p:nvPr>
        </p:nvSpPr>
        <p:spPr>
          <a:xfrm>
            <a:off x="3955050" y="976900"/>
            <a:ext cx="12339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68" name="Google Shape;68;p15"/>
          <p:cNvSpPr txBox="1"/>
          <p:nvPr>
            <p:ph type="subTitle" idx="1"/>
          </p:nvPr>
        </p:nvSpPr>
        <p:spPr>
          <a:xfrm>
            <a:off x="2038200" y="3560675"/>
            <a:ext cx="5067600" cy="53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69" name="Shape 69"/>
        <p:cNvGrpSpPr/>
        <p:nvPr/>
      </p:nvGrpSpPr>
      <p:grpSpPr>
        <a:xfrm>
          <a:off x="0" y="0"/>
          <a:ext cx="0" cy="0"/>
          <a:chOff x="0" y="0"/>
          <a:chExt cx="0" cy="0"/>
        </a:xfrm>
      </p:grpSpPr>
      <p:sp>
        <p:nvSpPr>
          <p:cNvPr id="70" name="Google Shape;70;p16"/>
          <p:cNvSpPr txBox="1"/>
          <p:nvPr>
            <p:ph type="title"/>
          </p:nvPr>
        </p:nvSpPr>
        <p:spPr>
          <a:xfrm>
            <a:off x="3820475" y="1505550"/>
            <a:ext cx="4610100" cy="133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71" name="Google Shape;71;p16"/>
          <p:cNvSpPr txBox="1"/>
          <p:nvPr>
            <p:ph type="subTitle" idx="1"/>
          </p:nvPr>
        </p:nvSpPr>
        <p:spPr>
          <a:xfrm>
            <a:off x="5057225" y="2836950"/>
            <a:ext cx="3373500" cy="101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72" name="Shape 72"/>
        <p:cNvGrpSpPr/>
        <p:nvPr/>
      </p:nvGrpSpPr>
      <p:grpSpPr>
        <a:xfrm>
          <a:off x="0" y="0"/>
          <a:ext cx="0" cy="0"/>
          <a:chOff x="0" y="0"/>
          <a:chExt cx="0" cy="0"/>
        </a:xfrm>
      </p:grpSpPr>
      <p:sp>
        <p:nvSpPr>
          <p:cNvPr id="73" name="Google Shape;73;p17"/>
          <p:cNvSpPr txBox="1"/>
          <p:nvPr>
            <p:ph type="title"/>
          </p:nvPr>
        </p:nvSpPr>
        <p:spPr>
          <a:xfrm>
            <a:off x="4070425" y="2556538"/>
            <a:ext cx="43602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74" name="Google Shape;74;p17"/>
          <p:cNvSpPr txBox="1"/>
          <p:nvPr>
            <p:ph type="subTitle" idx="1"/>
          </p:nvPr>
        </p:nvSpPr>
        <p:spPr>
          <a:xfrm>
            <a:off x="2467825" y="863300"/>
            <a:ext cx="59628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75" name="Shape 75"/>
        <p:cNvGrpSpPr/>
        <p:nvPr/>
      </p:nvGrpSpPr>
      <p:grpSpPr>
        <a:xfrm>
          <a:off x="0" y="0"/>
          <a:ext cx="0" cy="0"/>
          <a:chOff x="0" y="0"/>
          <a:chExt cx="0" cy="0"/>
        </a:xfrm>
      </p:grpSpPr>
      <p:sp>
        <p:nvSpPr>
          <p:cNvPr id="76" name="Google Shape;76;p18"/>
          <p:cNvSpPr txBox="1"/>
          <p:nvPr>
            <p:ph type="title"/>
          </p:nvPr>
        </p:nvSpPr>
        <p:spPr>
          <a:xfrm>
            <a:off x="1276050" y="1477025"/>
            <a:ext cx="2712000" cy="103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 name="Google Shape;77;p18"/>
          <p:cNvSpPr txBox="1"/>
          <p:nvPr>
            <p:ph type="subTitle" idx="1"/>
          </p:nvPr>
        </p:nvSpPr>
        <p:spPr>
          <a:xfrm>
            <a:off x="1597650" y="2507275"/>
            <a:ext cx="2390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78" name="Shape 78"/>
        <p:cNvGrpSpPr/>
        <p:nvPr/>
      </p:nvGrpSpPr>
      <p:grpSpPr>
        <a:xfrm>
          <a:off x="0" y="0"/>
          <a:ext cx="0" cy="0"/>
          <a:chOff x="0" y="0"/>
          <a:chExt cx="0" cy="0"/>
        </a:xfrm>
      </p:grpSpPr>
      <p:sp>
        <p:nvSpPr>
          <p:cNvPr id="79" name="Google Shape;79;p19"/>
          <p:cNvSpPr txBox="1"/>
          <p:nvPr>
            <p:ph type="title"/>
          </p:nvPr>
        </p:nvSpPr>
        <p:spPr>
          <a:xfrm>
            <a:off x="5553850" y="1745250"/>
            <a:ext cx="26304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19"/>
          <p:cNvSpPr txBox="1"/>
          <p:nvPr>
            <p:ph type="subTitle" idx="1"/>
          </p:nvPr>
        </p:nvSpPr>
        <p:spPr>
          <a:xfrm>
            <a:off x="5743000" y="2317950"/>
            <a:ext cx="2441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81" name="Shape 81"/>
        <p:cNvGrpSpPr/>
        <p:nvPr/>
      </p:nvGrpSpPr>
      <p:grpSpPr>
        <a:xfrm>
          <a:off x="0" y="0"/>
          <a:ext cx="0" cy="0"/>
          <a:chOff x="0" y="0"/>
          <a:chExt cx="0" cy="0"/>
        </a:xfrm>
      </p:grpSpPr>
      <p:sp>
        <p:nvSpPr>
          <p:cNvPr id="82" name="Google Shape;82;p20"/>
          <p:cNvSpPr txBox="1"/>
          <p:nvPr>
            <p:ph type="title"/>
          </p:nvPr>
        </p:nvSpPr>
        <p:spPr>
          <a:xfrm>
            <a:off x="1427450" y="26906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20"/>
          <p:cNvSpPr txBox="1"/>
          <p:nvPr>
            <p:ph type="title" idx="2"/>
          </p:nvPr>
        </p:nvSpPr>
        <p:spPr>
          <a:xfrm>
            <a:off x="4973972" y="26906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20"/>
          <p:cNvSpPr txBox="1"/>
          <p:nvPr>
            <p:ph type="subTitle" idx="1"/>
          </p:nvPr>
        </p:nvSpPr>
        <p:spPr>
          <a:xfrm>
            <a:off x="4846775" y="3301050"/>
            <a:ext cx="29970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85" name="Google Shape;85;p20"/>
          <p:cNvSpPr txBox="1"/>
          <p:nvPr>
            <p:ph type="subTitle" idx="3"/>
          </p:nvPr>
        </p:nvSpPr>
        <p:spPr>
          <a:xfrm>
            <a:off x="1300225" y="3301050"/>
            <a:ext cx="29970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86" name="Google Shape;86;p20"/>
          <p:cNvSpPr txBox="1"/>
          <p:nvPr>
            <p:ph type="title" idx="4"/>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363025" y="2332238"/>
            <a:ext cx="5067600" cy="1288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type="title" idx="2" hasCustomPrompt="1"/>
          </p:nvPr>
        </p:nvSpPr>
        <p:spPr>
          <a:xfrm>
            <a:off x="7196725" y="898825"/>
            <a:ext cx="12339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p:nvPr>
            <p:ph type="subTitle" idx="1"/>
          </p:nvPr>
        </p:nvSpPr>
        <p:spPr>
          <a:xfrm>
            <a:off x="3363025" y="3787900"/>
            <a:ext cx="5067600" cy="53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87" name="Shape 87"/>
        <p:cNvGrpSpPr/>
        <p:nvPr/>
      </p:nvGrpSpPr>
      <p:grpSpPr>
        <a:xfrm>
          <a:off x="0" y="0"/>
          <a:ext cx="0" cy="0"/>
          <a:chOff x="0" y="0"/>
          <a:chExt cx="0" cy="0"/>
        </a:xfrm>
      </p:grpSpPr>
      <p:sp>
        <p:nvSpPr>
          <p:cNvPr id="88" name="Google Shape;88;p21"/>
          <p:cNvSpPr txBox="1"/>
          <p:nvPr>
            <p:ph type="title"/>
          </p:nvPr>
        </p:nvSpPr>
        <p:spPr>
          <a:xfrm>
            <a:off x="720000" y="2515696"/>
            <a:ext cx="2175300" cy="706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89" name="Google Shape;89;p21"/>
          <p:cNvSpPr txBox="1"/>
          <p:nvPr>
            <p:ph type="subTitle" idx="1"/>
          </p:nvPr>
        </p:nvSpPr>
        <p:spPr>
          <a:xfrm>
            <a:off x="720000" y="3208139"/>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90" name="Google Shape;90;p21"/>
          <p:cNvSpPr txBox="1"/>
          <p:nvPr>
            <p:ph type="title" idx="2"/>
          </p:nvPr>
        </p:nvSpPr>
        <p:spPr>
          <a:xfrm>
            <a:off x="3484350" y="2515697"/>
            <a:ext cx="2175300" cy="706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91" name="Google Shape;91;p21"/>
          <p:cNvSpPr txBox="1"/>
          <p:nvPr>
            <p:ph type="subTitle" idx="3"/>
          </p:nvPr>
        </p:nvSpPr>
        <p:spPr>
          <a:xfrm>
            <a:off x="3484350" y="3208139"/>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92" name="Google Shape;92;p21"/>
          <p:cNvSpPr txBox="1"/>
          <p:nvPr>
            <p:ph type="title" idx="4"/>
          </p:nvPr>
        </p:nvSpPr>
        <p:spPr>
          <a:xfrm>
            <a:off x="6248699" y="2515696"/>
            <a:ext cx="2175300" cy="706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93" name="Google Shape;93;p21"/>
          <p:cNvSpPr txBox="1"/>
          <p:nvPr>
            <p:ph type="subTitle" idx="5"/>
          </p:nvPr>
        </p:nvSpPr>
        <p:spPr>
          <a:xfrm>
            <a:off x="6248699" y="3208139"/>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94" name="Google Shape;94;p21"/>
          <p:cNvSpPr txBox="1"/>
          <p:nvPr>
            <p:ph type="title" idx="6"/>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95" name="Shape 95"/>
        <p:cNvGrpSpPr/>
        <p:nvPr/>
      </p:nvGrpSpPr>
      <p:grpSpPr>
        <a:xfrm>
          <a:off x="0" y="0"/>
          <a:ext cx="0" cy="0"/>
          <a:chOff x="0" y="0"/>
          <a:chExt cx="0" cy="0"/>
        </a:xfrm>
      </p:grpSpPr>
      <p:sp>
        <p:nvSpPr>
          <p:cNvPr id="96" name="Google Shape;96;p22"/>
          <p:cNvSpPr txBox="1"/>
          <p:nvPr>
            <p:ph type="title"/>
          </p:nvPr>
        </p:nvSpPr>
        <p:spPr>
          <a:xfrm>
            <a:off x="721075" y="1659750"/>
            <a:ext cx="3725400" cy="66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97" name="Google Shape;97;p22"/>
          <p:cNvSpPr txBox="1"/>
          <p:nvPr>
            <p:ph type="subTitle" idx="1"/>
          </p:nvPr>
        </p:nvSpPr>
        <p:spPr>
          <a:xfrm>
            <a:off x="1594675" y="21553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98" name="Google Shape;98;p22"/>
          <p:cNvSpPr txBox="1"/>
          <p:nvPr>
            <p:ph type="title" idx="2"/>
          </p:nvPr>
        </p:nvSpPr>
        <p:spPr>
          <a:xfrm>
            <a:off x="4705250" y="1659750"/>
            <a:ext cx="3725400" cy="66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99" name="Google Shape;99;p22"/>
          <p:cNvSpPr txBox="1"/>
          <p:nvPr>
            <p:ph type="subTitle" idx="3"/>
          </p:nvPr>
        </p:nvSpPr>
        <p:spPr>
          <a:xfrm>
            <a:off x="5578974" y="21553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0" name="Google Shape;100;p22"/>
          <p:cNvSpPr txBox="1"/>
          <p:nvPr>
            <p:ph type="title" idx="4"/>
          </p:nvPr>
        </p:nvSpPr>
        <p:spPr>
          <a:xfrm>
            <a:off x="721075" y="3441775"/>
            <a:ext cx="3725400" cy="66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1" name="Google Shape;101;p22"/>
          <p:cNvSpPr txBox="1"/>
          <p:nvPr>
            <p:ph type="subTitle" idx="5"/>
          </p:nvPr>
        </p:nvSpPr>
        <p:spPr>
          <a:xfrm>
            <a:off x="1594675" y="39374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2" name="Google Shape;102;p22"/>
          <p:cNvSpPr txBox="1"/>
          <p:nvPr>
            <p:ph type="title" idx="6"/>
          </p:nvPr>
        </p:nvSpPr>
        <p:spPr>
          <a:xfrm>
            <a:off x="4705375" y="3441775"/>
            <a:ext cx="3725400" cy="66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3" name="Google Shape;103;p22"/>
          <p:cNvSpPr txBox="1"/>
          <p:nvPr>
            <p:ph type="subTitle" idx="7"/>
          </p:nvPr>
        </p:nvSpPr>
        <p:spPr>
          <a:xfrm>
            <a:off x="5578974" y="39374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4" name="Google Shape;104;p22"/>
          <p:cNvSpPr txBox="1"/>
          <p:nvPr>
            <p:ph type="title" idx="8"/>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05" name="Shape 105"/>
        <p:cNvGrpSpPr/>
        <p:nvPr/>
      </p:nvGrpSpPr>
      <p:grpSpPr>
        <a:xfrm>
          <a:off x="0" y="0"/>
          <a:ext cx="0" cy="0"/>
          <a:chOff x="0" y="0"/>
          <a:chExt cx="0" cy="0"/>
        </a:xfrm>
      </p:grpSpPr>
      <p:sp>
        <p:nvSpPr>
          <p:cNvPr id="106" name="Google Shape;106;p23"/>
          <p:cNvSpPr txBox="1"/>
          <p:nvPr>
            <p:ph type="title"/>
          </p:nvPr>
        </p:nvSpPr>
        <p:spPr>
          <a:xfrm>
            <a:off x="1101175" y="17590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7" name="Google Shape;107;p23"/>
          <p:cNvSpPr txBox="1"/>
          <p:nvPr>
            <p:ph type="subTitle" idx="1"/>
          </p:nvPr>
        </p:nvSpPr>
        <p:spPr>
          <a:xfrm>
            <a:off x="1101175"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8" name="Google Shape;108;p23"/>
          <p:cNvSpPr txBox="1"/>
          <p:nvPr>
            <p:ph type="title" idx="2"/>
          </p:nvPr>
        </p:nvSpPr>
        <p:spPr>
          <a:xfrm>
            <a:off x="3578948" y="17590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9" name="Google Shape;109;p23"/>
          <p:cNvSpPr txBox="1"/>
          <p:nvPr>
            <p:ph type="subTitle" idx="3"/>
          </p:nvPr>
        </p:nvSpPr>
        <p:spPr>
          <a:xfrm>
            <a:off x="3578948"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0" name="Google Shape;110;p23"/>
          <p:cNvSpPr txBox="1"/>
          <p:nvPr>
            <p:ph type="title" idx="4"/>
          </p:nvPr>
        </p:nvSpPr>
        <p:spPr>
          <a:xfrm>
            <a:off x="1101175" y="3344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1" name="Google Shape;111;p23"/>
          <p:cNvSpPr txBox="1"/>
          <p:nvPr>
            <p:ph type="subTitle" idx="5"/>
          </p:nvPr>
        </p:nvSpPr>
        <p:spPr>
          <a:xfrm>
            <a:off x="1101175" y="37789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2" name="Google Shape;112;p23"/>
          <p:cNvSpPr txBox="1"/>
          <p:nvPr>
            <p:ph type="title" idx="6"/>
          </p:nvPr>
        </p:nvSpPr>
        <p:spPr>
          <a:xfrm>
            <a:off x="3578948" y="3344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3" name="Google Shape;113;p23"/>
          <p:cNvSpPr txBox="1"/>
          <p:nvPr>
            <p:ph type="subTitle" idx="7"/>
          </p:nvPr>
        </p:nvSpPr>
        <p:spPr>
          <a:xfrm>
            <a:off x="3578948" y="37789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4" name="Google Shape;114;p23"/>
          <p:cNvSpPr txBox="1"/>
          <p:nvPr>
            <p:ph type="title" idx="8"/>
          </p:nvPr>
        </p:nvSpPr>
        <p:spPr>
          <a:xfrm>
            <a:off x="6056727" y="17590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5" name="Google Shape;115;p23"/>
          <p:cNvSpPr txBox="1"/>
          <p:nvPr>
            <p:ph type="subTitle" idx="9"/>
          </p:nvPr>
        </p:nvSpPr>
        <p:spPr>
          <a:xfrm>
            <a:off x="6056727"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6" name="Google Shape;116;p23"/>
          <p:cNvSpPr txBox="1"/>
          <p:nvPr>
            <p:ph type="title" idx="13"/>
          </p:nvPr>
        </p:nvSpPr>
        <p:spPr>
          <a:xfrm>
            <a:off x="6056727" y="3344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7" name="Google Shape;117;p23"/>
          <p:cNvSpPr txBox="1"/>
          <p:nvPr>
            <p:ph type="subTitle" idx="14"/>
          </p:nvPr>
        </p:nvSpPr>
        <p:spPr>
          <a:xfrm>
            <a:off x="6056727" y="37789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8" name="Google Shape;118;p23"/>
          <p:cNvSpPr txBox="1"/>
          <p:nvPr>
            <p:ph type="title" idx="15"/>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ONE_COLUMN_TEXT_1">
    <p:spTree>
      <p:nvGrpSpPr>
        <p:cNvPr id="119" name="Shape 119"/>
        <p:cNvGrpSpPr/>
        <p:nvPr/>
      </p:nvGrpSpPr>
      <p:grpSpPr>
        <a:xfrm>
          <a:off x="0" y="0"/>
          <a:ext cx="0" cy="0"/>
          <a:chOff x="0" y="0"/>
          <a:chExt cx="0" cy="0"/>
        </a:xfrm>
      </p:grpSpPr>
      <p:sp>
        <p:nvSpPr>
          <p:cNvPr id="120" name="Google Shape;120;p24"/>
          <p:cNvSpPr txBox="1"/>
          <p:nvPr>
            <p:ph type="subTitle" idx="1"/>
          </p:nvPr>
        </p:nvSpPr>
        <p:spPr>
          <a:xfrm>
            <a:off x="720000" y="1422600"/>
            <a:ext cx="3132300" cy="266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p:txBody>
      </p:sp>
      <p:sp>
        <p:nvSpPr>
          <p:cNvPr id="121" name="Google Shape;121;p24"/>
          <p:cNvSpPr txBox="1"/>
          <p:nvPr>
            <p:ph type="title"/>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
        <p:nvSpPr>
          <p:cNvPr id="122" name="Google Shape;122;p24"/>
          <p:cNvSpPr txBox="1"/>
          <p:nvPr>
            <p:ph type="subTitle" idx="2"/>
          </p:nvPr>
        </p:nvSpPr>
        <p:spPr>
          <a:xfrm>
            <a:off x="4099600" y="1422600"/>
            <a:ext cx="3132300" cy="266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23" name="Shape 123"/>
        <p:cNvGrpSpPr/>
        <p:nvPr/>
      </p:nvGrpSpPr>
      <p:grpSpPr>
        <a:xfrm>
          <a:off x="0" y="0"/>
          <a:ext cx="0" cy="0"/>
          <a:chOff x="0" y="0"/>
          <a:chExt cx="0" cy="0"/>
        </a:xfrm>
      </p:grpSpPr>
      <p:sp>
        <p:nvSpPr>
          <p:cNvPr id="124" name="Google Shape;124;p25"/>
          <p:cNvSpPr txBox="1"/>
          <p:nvPr>
            <p:ph type="title"/>
          </p:nvPr>
        </p:nvSpPr>
        <p:spPr>
          <a:xfrm>
            <a:off x="720075" y="2028198"/>
            <a:ext cx="2175300" cy="750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5" name="Google Shape;125;p25"/>
          <p:cNvSpPr txBox="1"/>
          <p:nvPr>
            <p:ph type="subTitle" idx="1"/>
          </p:nvPr>
        </p:nvSpPr>
        <p:spPr>
          <a:xfrm>
            <a:off x="720075" y="2804532"/>
            <a:ext cx="2175300" cy="75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26" name="Google Shape;126;p25"/>
          <p:cNvSpPr txBox="1"/>
          <p:nvPr>
            <p:ph type="title" idx="2"/>
          </p:nvPr>
        </p:nvSpPr>
        <p:spPr>
          <a:xfrm>
            <a:off x="3484346" y="3167448"/>
            <a:ext cx="2175300" cy="750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7" name="Google Shape;127;p25"/>
          <p:cNvSpPr txBox="1"/>
          <p:nvPr>
            <p:ph type="subTitle" idx="3"/>
          </p:nvPr>
        </p:nvSpPr>
        <p:spPr>
          <a:xfrm>
            <a:off x="3484347" y="3943782"/>
            <a:ext cx="2175300" cy="75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28" name="Google Shape;128;p25"/>
          <p:cNvSpPr txBox="1"/>
          <p:nvPr>
            <p:ph type="title" idx="4"/>
          </p:nvPr>
        </p:nvSpPr>
        <p:spPr>
          <a:xfrm>
            <a:off x="6248774" y="2028198"/>
            <a:ext cx="2175300" cy="750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9" name="Google Shape;129;p25"/>
          <p:cNvSpPr txBox="1"/>
          <p:nvPr>
            <p:ph type="subTitle" idx="5"/>
          </p:nvPr>
        </p:nvSpPr>
        <p:spPr>
          <a:xfrm>
            <a:off x="6248775" y="2804532"/>
            <a:ext cx="2175300" cy="75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0" name="Google Shape;130;p25"/>
          <p:cNvSpPr txBox="1"/>
          <p:nvPr>
            <p:ph type="title" idx="6"/>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TITLE_AND_BODY_1">
    <p:spTree>
      <p:nvGrpSpPr>
        <p:cNvPr id="131" name="Shape 131"/>
        <p:cNvGrpSpPr/>
        <p:nvPr/>
      </p:nvGrpSpPr>
      <p:grpSpPr>
        <a:xfrm>
          <a:off x="0" y="0"/>
          <a:ext cx="0" cy="0"/>
          <a:chOff x="0" y="0"/>
          <a:chExt cx="0" cy="0"/>
        </a:xfrm>
      </p:grpSpPr>
      <p:sp>
        <p:nvSpPr>
          <p:cNvPr id="132" name="Google Shape;132;p26"/>
          <p:cNvSpPr txBox="1"/>
          <p:nvPr>
            <p:ph type="body" idx="1"/>
          </p:nvPr>
        </p:nvSpPr>
        <p:spPr>
          <a:xfrm>
            <a:off x="720000" y="987150"/>
            <a:ext cx="7704000" cy="353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300"/>
              </a:spcBef>
              <a:spcAft>
                <a:spcPts val="0"/>
              </a:spcAft>
              <a:buSzPts val="1200"/>
              <a:buChar char="●"/>
              <a:defRPr/>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p:txBody>
      </p:sp>
      <p:sp>
        <p:nvSpPr>
          <p:cNvPr id="133" name="Google Shape;133;p26"/>
          <p:cNvSpPr txBox="1"/>
          <p:nvPr>
            <p:ph type="title"/>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34" name="Shape 134"/>
        <p:cNvGrpSpPr/>
        <p:nvPr/>
      </p:nvGrpSpPr>
      <p:grpSpPr>
        <a:xfrm>
          <a:off x="0" y="0"/>
          <a:ext cx="0" cy="0"/>
          <a:chOff x="0" y="0"/>
          <a:chExt cx="0" cy="0"/>
        </a:xfrm>
      </p:grpSpPr>
      <p:sp>
        <p:nvSpPr>
          <p:cNvPr id="135" name="Google Shape;135;p27"/>
          <p:cNvSpPr txBox="1"/>
          <p:nvPr>
            <p:ph type="title" hasCustomPrompt="1"/>
          </p:nvPr>
        </p:nvSpPr>
        <p:spPr>
          <a:xfrm>
            <a:off x="714601" y="884050"/>
            <a:ext cx="36852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6" name="Google Shape;136;p27"/>
          <p:cNvSpPr txBox="1"/>
          <p:nvPr>
            <p:ph type="subTitle" idx="1"/>
          </p:nvPr>
        </p:nvSpPr>
        <p:spPr>
          <a:xfrm>
            <a:off x="714575" y="1543650"/>
            <a:ext cx="36852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7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137" name="Google Shape;137;p27"/>
          <p:cNvSpPr txBox="1"/>
          <p:nvPr>
            <p:ph type="title" idx="2" hasCustomPrompt="1"/>
          </p:nvPr>
        </p:nvSpPr>
        <p:spPr>
          <a:xfrm>
            <a:off x="713375" y="2800000"/>
            <a:ext cx="36852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8" name="Google Shape;138;p27"/>
          <p:cNvSpPr txBox="1"/>
          <p:nvPr>
            <p:ph type="subTitle" idx="3"/>
          </p:nvPr>
        </p:nvSpPr>
        <p:spPr>
          <a:xfrm>
            <a:off x="714600" y="3459600"/>
            <a:ext cx="36852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7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139" name="Google Shape;139;p27"/>
          <p:cNvSpPr txBox="1"/>
          <p:nvPr>
            <p:ph type="title" idx="4" hasCustomPrompt="1"/>
          </p:nvPr>
        </p:nvSpPr>
        <p:spPr>
          <a:xfrm>
            <a:off x="4745350" y="884050"/>
            <a:ext cx="36852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0" name="Google Shape;140;p27"/>
          <p:cNvSpPr txBox="1"/>
          <p:nvPr>
            <p:ph type="subTitle" idx="5"/>
          </p:nvPr>
        </p:nvSpPr>
        <p:spPr>
          <a:xfrm>
            <a:off x="4745350" y="1543650"/>
            <a:ext cx="36852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7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141" name="Google Shape;141;p27"/>
          <p:cNvSpPr txBox="1"/>
          <p:nvPr>
            <p:ph type="title" idx="6" hasCustomPrompt="1"/>
          </p:nvPr>
        </p:nvSpPr>
        <p:spPr>
          <a:xfrm>
            <a:off x="4745350" y="2800000"/>
            <a:ext cx="36852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2" name="Google Shape;142;p27"/>
          <p:cNvSpPr txBox="1"/>
          <p:nvPr>
            <p:ph type="subTitle" idx="7"/>
          </p:nvPr>
        </p:nvSpPr>
        <p:spPr>
          <a:xfrm>
            <a:off x="4745425" y="3459600"/>
            <a:ext cx="36852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7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43" name="Shape 143"/>
        <p:cNvGrpSpPr/>
        <p:nvPr/>
      </p:nvGrpSpPr>
      <p:grpSpPr>
        <a:xfrm>
          <a:off x="0" y="0"/>
          <a:ext cx="0" cy="0"/>
          <a:chOff x="0" y="0"/>
          <a:chExt cx="0" cy="0"/>
        </a:xfrm>
      </p:grpSpPr>
      <p:sp>
        <p:nvSpPr>
          <p:cNvPr id="144" name="Google Shape;144;p28"/>
          <p:cNvSpPr txBox="1"/>
          <p:nvPr>
            <p:ph type="title"/>
          </p:nvPr>
        </p:nvSpPr>
        <p:spPr>
          <a:xfrm>
            <a:off x="1878000" y="540700"/>
            <a:ext cx="5388000" cy="8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8"/>
          <p:cNvSpPr txBox="1"/>
          <p:nvPr>
            <p:ph type="subTitle" idx="1"/>
          </p:nvPr>
        </p:nvSpPr>
        <p:spPr>
          <a:xfrm>
            <a:off x="2854650" y="1548800"/>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6" name="Google Shape;146;p28"/>
          <p:cNvSpPr txBox="1"/>
          <p:nvPr>
            <p:ph type="subTitle" idx="2"/>
          </p:nvPr>
        </p:nvSpPr>
        <p:spPr>
          <a:xfrm>
            <a:off x="2854650" y="3565650"/>
            <a:ext cx="34347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7" name="Google Shape;147;p28"/>
          <p:cNvSpPr txBox="1"/>
          <p:nvPr/>
        </p:nvSpPr>
        <p:spPr>
          <a:xfrm>
            <a:off x="2349850" y="4065050"/>
            <a:ext cx="4443900" cy="520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GB" sz="1200" b="1">
                <a:solidFill>
                  <a:schemeClr val="lt1"/>
                </a:solidFill>
                <a:latin typeface="Darker Grotesque"/>
                <a:ea typeface="Darker Grotesque"/>
                <a:cs typeface="Darker Grotesque"/>
                <a:sym typeface="Darker Grotesque"/>
              </a:rPr>
              <a:t>CREDITS:</a:t>
            </a:r>
            <a:r>
              <a:rPr lang="en-GB" sz="1200">
                <a:solidFill>
                  <a:schemeClr val="lt1"/>
                </a:solidFill>
                <a:latin typeface="Darker Grotesque"/>
                <a:ea typeface="Darker Grotesque"/>
                <a:cs typeface="Darker Grotesque"/>
                <a:sym typeface="Darker Grotesque"/>
              </a:rPr>
              <a:t> This presentation template was created by </a:t>
            </a:r>
            <a:r>
              <a:rPr lang="en-GB" sz="1200" b="1">
                <a:solidFill>
                  <a:schemeClr val="lt1"/>
                </a:solidFill>
                <a:uFill>
                  <a:noFill/>
                </a:uFill>
                <a:latin typeface="Darker Grotesque"/>
                <a:ea typeface="Darker Grotesque"/>
                <a:cs typeface="Darker Grotesque"/>
                <a:sym typeface="Darker Grotesque"/>
                <a:hlinkClick r:id="rId2"/>
              </a:rPr>
              <a:t>Slidesgo</a:t>
            </a:r>
            <a:r>
              <a:rPr lang="en-GB" sz="1200">
                <a:solidFill>
                  <a:schemeClr val="lt1"/>
                </a:solidFill>
                <a:latin typeface="Darker Grotesque"/>
                <a:ea typeface="Darker Grotesque"/>
                <a:cs typeface="Darker Grotesque"/>
                <a:sym typeface="Darker Grotesque"/>
              </a:rPr>
              <a:t>, including icons by </a:t>
            </a:r>
            <a:r>
              <a:rPr lang="en-GB" sz="1200" b="1">
                <a:solidFill>
                  <a:schemeClr val="lt1"/>
                </a:solidFill>
                <a:uFill>
                  <a:noFill/>
                </a:uFill>
                <a:latin typeface="Darker Grotesque"/>
                <a:ea typeface="Darker Grotesque"/>
                <a:cs typeface="Darker Grotesque"/>
                <a:sym typeface="Darker Grotesque"/>
                <a:hlinkClick r:id="rId3"/>
              </a:rPr>
              <a:t>Flaticon</a:t>
            </a:r>
            <a:r>
              <a:rPr lang="en-GB" sz="1200">
                <a:solidFill>
                  <a:schemeClr val="lt1"/>
                </a:solidFill>
                <a:latin typeface="Darker Grotesque"/>
                <a:ea typeface="Darker Grotesque"/>
                <a:cs typeface="Darker Grotesque"/>
                <a:sym typeface="Darker Grotesque"/>
              </a:rPr>
              <a:t> and infographics &amp; images by </a:t>
            </a:r>
            <a:r>
              <a:rPr lang="en-GB" sz="1200" b="1">
                <a:solidFill>
                  <a:schemeClr val="lt1"/>
                </a:solidFill>
                <a:uFill>
                  <a:noFill/>
                </a:uFill>
                <a:latin typeface="Darker Grotesque"/>
                <a:ea typeface="Darker Grotesque"/>
                <a:cs typeface="Darker Grotesque"/>
                <a:sym typeface="Darker Grotesque"/>
                <a:hlinkClick r:id="rId4"/>
              </a:rPr>
              <a:t>Freepik</a:t>
            </a:r>
            <a:endParaRPr sz="1200" b="1">
              <a:solidFill>
                <a:schemeClr val="lt1"/>
              </a:solidFill>
              <a:latin typeface="Darker Grotesque"/>
              <a:ea typeface="Darker Grotesque"/>
              <a:cs typeface="Darker Grotesque"/>
              <a:sym typeface="Darker Grotesq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48" name="Shape 14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5" name="Shape 15"/>
        <p:cNvGrpSpPr/>
        <p:nvPr/>
      </p:nvGrpSpPr>
      <p:grpSpPr>
        <a:xfrm>
          <a:off x="0" y="0"/>
          <a:ext cx="0" cy="0"/>
          <a:chOff x="0" y="0"/>
          <a:chExt cx="0" cy="0"/>
        </a:xfrm>
      </p:grpSpPr>
      <p:sp>
        <p:nvSpPr>
          <p:cNvPr id="16" name="Google Shape;16;p4"/>
          <p:cNvSpPr txBox="1"/>
          <p:nvPr>
            <p:ph type="body" idx="1"/>
          </p:nvPr>
        </p:nvSpPr>
        <p:spPr>
          <a:xfrm>
            <a:off x="720000" y="11395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p:txBody>
      </p:sp>
      <p:sp>
        <p:nvSpPr>
          <p:cNvPr id="17" name="Google Shape;17;p4"/>
          <p:cNvSpPr txBox="1"/>
          <p:nvPr>
            <p:ph type="title"/>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1464614" y="30342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5"/>
          <p:cNvSpPr txBox="1"/>
          <p:nvPr>
            <p:ph type="title" idx="2"/>
          </p:nvPr>
        </p:nvSpPr>
        <p:spPr>
          <a:xfrm>
            <a:off x="4936786" y="30342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5"/>
          <p:cNvSpPr txBox="1"/>
          <p:nvPr>
            <p:ph type="subTitle" idx="1"/>
          </p:nvPr>
        </p:nvSpPr>
        <p:spPr>
          <a:xfrm>
            <a:off x="5055279" y="3598050"/>
            <a:ext cx="2505600" cy="7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2" name="Google Shape;22;p5"/>
          <p:cNvSpPr txBox="1"/>
          <p:nvPr>
            <p:ph type="subTitle" idx="3"/>
          </p:nvPr>
        </p:nvSpPr>
        <p:spPr>
          <a:xfrm>
            <a:off x="1583300" y="3598050"/>
            <a:ext cx="2505600" cy="7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3" name="Google Shape;23;p5"/>
          <p:cNvSpPr txBox="1"/>
          <p:nvPr>
            <p:ph type="title" idx="4"/>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4" name="Shape 24"/>
        <p:cNvGrpSpPr/>
        <p:nvPr/>
      </p:nvGrpSpPr>
      <p:grpSpPr>
        <a:xfrm>
          <a:off x="0" y="0"/>
          <a:ext cx="0" cy="0"/>
          <a:chOff x="0" y="0"/>
          <a:chExt cx="0" cy="0"/>
        </a:xfrm>
      </p:grpSpPr>
      <p:sp>
        <p:nvSpPr>
          <p:cNvPr id="25" name="Google Shape;25;p6"/>
          <p:cNvSpPr txBox="1"/>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26" name="Google Shape;26;p6"/>
          <p:cNvSpPr txBox="1"/>
          <p:nvPr>
            <p:ph type="title"/>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subTitle" idx="1"/>
          </p:nvPr>
        </p:nvSpPr>
        <p:spPr>
          <a:xfrm>
            <a:off x="801775" y="1780275"/>
            <a:ext cx="38964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p:txBody>
      </p:sp>
      <p:sp>
        <p:nvSpPr>
          <p:cNvPr id="29" name="Google Shape;29;p7"/>
          <p:cNvSpPr txBox="1"/>
          <p:nvPr>
            <p:ph type="title"/>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713375" y="540700"/>
            <a:ext cx="51822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8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txBox="1"/>
          <p:nvPr>
            <p:ph type="title"/>
          </p:nvPr>
        </p:nvSpPr>
        <p:spPr>
          <a:xfrm>
            <a:off x="1135275" y="1108350"/>
            <a:ext cx="3415800" cy="23391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9"/>
          <p:cNvSpPr txBox="1"/>
          <p:nvPr>
            <p:ph type="subTitle" idx="1"/>
          </p:nvPr>
        </p:nvSpPr>
        <p:spPr>
          <a:xfrm>
            <a:off x="1135275" y="3474125"/>
            <a:ext cx="3415800" cy="86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5" name="Shape 35"/>
        <p:cNvGrpSpPr/>
        <p:nvPr/>
      </p:nvGrpSpPr>
      <p:grpSpPr>
        <a:xfrm>
          <a:off x="0" y="0"/>
          <a:ext cx="0" cy="0"/>
          <a:chOff x="0" y="0"/>
          <a:chExt cx="0" cy="0"/>
        </a:xfrm>
      </p:grpSpPr>
      <p:sp>
        <p:nvSpPr>
          <p:cNvPr id="36" name="Google Shape;36;p10"/>
          <p:cNvSpPr txBox="1"/>
          <p:nvPr>
            <p:ph type="title"/>
          </p:nvPr>
        </p:nvSpPr>
        <p:spPr>
          <a:xfrm>
            <a:off x="1863875" y="540700"/>
            <a:ext cx="5518200" cy="120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0" Type="http://schemas.openxmlformats.org/officeDocument/2006/relationships/theme" Target="../theme/theme1.xml"/><Relationship Id="rId3" Type="http://schemas.openxmlformats.org/officeDocument/2006/relationships/slideLayout" Target="../slideLayouts/slideLayout3.xml"/><Relationship Id="rId29" Type="http://schemas.openxmlformats.org/officeDocument/2006/relationships/image" Target="../media/image1.png"/><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9"/>
          <a:stretch>
            <a:fillRect/>
          </a:stretch>
        </a:blip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500"/>
              <a:buFont typeface="IM Fell English SC" panose="02000000000000000000"/>
              <a:buNone/>
              <a:defRPr sz="3500">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1pPr>
            <a:lvl2pPr lvl="1" rtl="0">
              <a:spcBef>
                <a:spcPts val="0"/>
              </a:spcBef>
              <a:spcAft>
                <a:spcPts val="0"/>
              </a:spcAft>
              <a:buClr>
                <a:schemeClr val="lt1"/>
              </a:buClr>
              <a:buSzPts val="3500"/>
              <a:buFont typeface="IM Fell English SC" panose="02000000000000000000"/>
              <a:buNone/>
              <a:defRPr sz="3500">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2pPr>
            <a:lvl3pPr lvl="2" rtl="0">
              <a:spcBef>
                <a:spcPts val="0"/>
              </a:spcBef>
              <a:spcAft>
                <a:spcPts val="0"/>
              </a:spcAft>
              <a:buClr>
                <a:schemeClr val="lt1"/>
              </a:buClr>
              <a:buSzPts val="3500"/>
              <a:buFont typeface="IM Fell English SC" panose="02000000000000000000"/>
              <a:buNone/>
              <a:defRPr sz="3500">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3pPr>
            <a:lvl4pPr lvl="3" rtl="0">
              <a:spcBef>
                <a:spcPts val="0"/>
              </a:spcBef>
              <a:spcAft>
                <a:spcPts val="0"/>
              </a:spcAft>
              <a:buClr>
                <a:schemeClr val="lt1"/>
              </a:buClr>
              <a:buSzPts val="3500"/>
              <a:buFont typeface="IM Fell English SC" panose="02000000000000000000"/>
              <a:buNone/>
              <a:defRPr sz="3500">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4pPr>
            <a:lvl5pPr lvl="4" rtl="0">
              <a:spcBef>
                <a:spcPts val="0"/>
              </a:spcBef>
              <a:spcAft>
                <a:spcPts val="0"/>
              </a:spcAft>
              <a:buClr>
                <a:schemeClr val="lt1"/>
              </a:buClr>
              <a:buSzPts val="3500"/>
              <a:buFont typeface="IM Fell English SC" panose="02000000000000000000"/>
              <a:buNone/>
              <a:defRPr sz="3500">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5pPr>
            <a:lvl6pPr lvl="5" rtl="0">
              <a:spcBef>
                <a:spcPts val="0"/>
              </a:spcBef>
              <a:spcAft>
                <a:spcPts val="0"/>
              </a:spcAft>
              <a:buClr>
                <a:schemeClr val="lt1"/>
              </a:buClr>
              <a:buSzPts val="3500"/>
              <a:buFont typeface="IM Fell English SC" panose="02000000000000000000"/>
              <a:buNone/>
              <a:defRPr sz="3500">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6pPr>
            <a:lvl7pPr lvl="6" rtl="0">
              <a:spcBef>
                <a:spcPts val="0"/>
              </a:spcBef>
              <a:spcAft>
                <a:spcPts val="0"/>
              </a:spcAft>
              <a:buClr>
                <a:schemeClr val="lt1"/>
              </a:buClr>
              <a:buSzPts val="3500"/>
              <a:buFont typeface="IM Fell English SC" panose="02000000000000000000"/>
              <a:buNone/>
              <a:defRPr sz="3500">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7pPr>
            <a:lvl8pPr lvl="7" rtl="0">
              <a:spcBef>
                <a:spcPts val="0"/>
              </a:spcBef>
              <a:spcAft>
                <a:spcPts val="0"/>
              </a:spcAft>
              <a:buClr>
                <a:schemeClr val="lt1"/>
              </a:buClr>
              <a:buSzPts val="3500"/>
              <a:buFont typeface="IM Fell English SC" panose="02000000000000000000"/>
              <a:buNone/>
              <a:defRPr sz="3500">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8pPr>
            <a:lvl9pPr lvl="8" rtl="0">
              <a:spcBef>
                <a:spcPts val="0"/>
              </a:spcBef>
              <a:spcAft>
                <a:spcPts val="0"/>
              </a:spcAft>
              <a:buClr>
                <a:schemeClr val="lt1"/>
              </a:buClr>
              <a:buSzPts val="3500"/>
              <a:buFont typeface="IM Fell English SC" panose="02000000000000000000"/>
              <a:buNone/>
              <a:defRPr sz="3500">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image" Target="../media/image61.png"/><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hyperlink" Target="https://github.com/Yuqian-He/Maya_assignment" TargetMode="External"/><Relationship Id="rId30" Type="http://schemas.openxmlformats.org/officeDocument/2006/relationships/notesSlide" Target="../notesSlides/notesSlide12.xml"/><Relationship Id="rId3" Type="http://schemas.openxmlformats.org/officeDocument/2006/relationships/tags" Target="../tags/tag97.xml"/><Relationship Id="rId29" Type="http://schemas.openxmlformats.org/officeDocument/2006/relationships/slideLayout" Target="../slideLayouts/slideLayout3.xml"/><Relationship Id="rId28" Type="http://schemas.openxmlformats.org/officeDocument/2006/relationships/tags" Target="../tags/tag112.xml"/><Relationship Id="rId27" Type="http://schemas.openxmlformats.org/officeDocument/2006/relationships/image" Target="../media/image69.png"/><Relationship Id="rId26" Type="http://schemas.openxmlformats.org/officeDocument/2006/relationships/tags" Target="../tags/tag111.xml"/><Relationship Id="rId25" Type="http://schemas.openxmlformats.org/officeDocument/2006/relationships/image" Target="../media/image68.png"/><Relationship Id="rId24" Type="http://schemas.openxmlformats.org/officeDocument/2006/relationships/tags" Target="../tags/tag110.xml"/><Relationship Id="rId23" Type="http://schemas.openxmlformats.org/officeDocument/2006/relationships/image" Target="../media/image67.png"/><Relationship Id="rId22" Type="http://schemas.openxmlformats.org/officeDocument/2006/relationships/tags" Target="../tags/tag109.xml"/><Relationship Id="rId21" Type="http://schemas.openxmlformats.org/officeDocument/2006/relationships/image" Target="../media/image66.png"/><Relationship Id="rId20" Type="http://schemas.openxmlformats.org/officeDocument/2006/relationships/tags" Target="../tags/tag108.xml"/><Relationship Id="rId2" Type="http://schemas.openxmlformats.org/officeDocument/2006/relationships/tags" Target="../tags/tag96.xml"/><Relationship Id="rId19" Type="http://schemas.openxmlformats.org/officeDocument/2006/relationships/tags" Target="../tags/tag107.xml"/><Relationship Id="rId18" Type="http://schemas.openxmlformats.org/officeDocument/2006/relationships/image" Target="../media/image65.png"/><Relationship Id="rId17" Type="http://schemas.openxmlformats.org/officeDocument/2006/relationships/tags" Target="../tags/tag106.xml"/><Relationship Id="rId16" Type="http://schemas.openxmlformats.org/officeDocument/2006/relationships/image" Target="../media/image64.png"/><Relationship Id="rId15" Type="http://schemas.openxmlformats.org/officeDocument/2006/relationships/tags" Target="../tags/tag105.xml"/><Relationship Id="rId14" Type="http://schemas.openxmlformats.org/officeDocument/2006/relationships/image" Target="../media/image63.png"/><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image" Target="../media/image6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hyperlink" Target="https://www.nhpr.org/word-of-mouth/2014-09-18/the-impossible-world-of-m-c-escher&#13;" TargetMode="External"/><Relationship Id="rId8" Type="http://schemas.openxmlformats.org/officeDocument/2006/relationships/tags" Target="../tags/tag116.xml"/><Relationship Id="rId7" Type="http://schemas.openxmlformats.org/officeDocument/2006/relationships/hyperlink" Target="https://mcescher.com/gallery/&#13;" TargetMode="External"/><Relationship Id="rId6" Type="http://schemas.openxmlformats.org/officeDocument/2006/relationships/tags" Target="../tags/tag115.xml"/><Relationship Id="rId5" Type="http://schemas.openxmlformats.org/officeDocument/2006/relationships/hyperlink" Target="Wikipedia%20contributors.%202022.%20Penrose%20stairs%20&#8212;%20Wikipedia,%20The%20Free%20Encyclopedia.%20%5bOnline;%20accessed%2028-December-&#13;&#10;2022%5d.%20https://en.wikipedia.org/w/index.php?title=Penrose_stairs&amp;oldid=1127296074." TargetMode="External"/><Relationship Id="rId41" Type="http://schemas.openxmlformats.org/officeDocument/2006/relationships/notesSlide" Target="../notesSlides/notesSlide13.xml"/><Relationship Id="rId40" Type="http://schemas.openxmlformats.org/officeDocument/2006/relationships/slideLayout" Target="../slideLayouts/slideLayout3.xml"/><Relationship Id="rId4" Type="http://schemas.openxmlformats.org/officeDocument/2006/relationships/hyperlink" Target="https://en.wikipedia.org/w/index.php?title=Penrose_stairs&amp;amp;oldid=1127296074" TargetMode="External"/><Relationship Id="rId39" Type="http://schemas.openxmlformats.org/officeDocument/2006/relationships/hyperlink" Target="%20https://www.youtube.com/watch?v=-ewGOE9KpZk&amp;amp;t=5s&amp;amp;ab_channel=ram4students" TargetMode="External"/><Relationship Id="rId38" Type="http://schemas.openxmlformats.org/officeDocument/2006/relationships/tags" Target="../tags/tag131.xml"/><Relationship Id="rId37" Type="http://schemas.openxmlformats.org/officeDocument/2006/relationships/hyperlink" Target="https://www.youtube.com/watch?v=J7NKbiBIoMk&amp;amp;t=452s&amp;amp;ab_channel=MyCodeHero" TargetMode="External"/><Relationship Id="rId36" Type="http://schemas.openxmlformats.org/officeDocument/2006/relationships/tags" Target="../tags/tag130.xml"/><Relationship Id="rId35" Type="http://schemas.openxmlformats.org/officeDocument/2006/relationships/hyperlink" Target="https://www.youtube.com/watch?v=H-xd6p4Rvak&amp;amp;ab_channel=OneMinuteMaya" TargetMode="External"/><Relationship Id="rId34" Type="http://schemas.openxmlformats.org/officeDocument/2006/relationships/tags" Target="../tags/tag129.xml"/><Relationship Id="rId33" Type="http://schemas.openxmlformats.org/officeDocument/2006/relationships/hyperlink" Target="https://www.youtube.com/watch?v=ysvBP0hQOPM&amp;amp;ab_channel=BudisArch%20(Accessed:%20December%2029,%202022).%20&#13;" TargetMode="External"/><Relationship Id="rId32" Type="http://schemas.openxmlformats.org/officeDocument/2006/relationships/tags" Target="../tags/tag128.xml"/><Relationship Id="rId31" Type="http://schemas.openxmlformats.org/officeDocument/2006/relationships/hyperlink" Target="from%20https://littleneocreative.com/perspective-lesson-stairs/&#13;" TargetMode="External"/><Relationship Id="rId30" Type="http://schemas.openxmlformats.org/officeDocument/2006/relationships/tags" Target="../tags/tag127.xml"/><Relationship Id="rId3" Type="http://schemas.openxmlformats.org/officeDocument/2006/relationships/tags" Target="../tags/tag114.xml"/><Relationship Id="rId29" Type="http://schemas.openxmlformats.org/officeDocument/2006/relationships/hyperlink" Target="%20from%20https://artincontext.org/how-to-draw-stairs/" TargetMode="External"/><Relationship Id="rId28" Type="http://schemas.openxmlformats.org/officeDocument/2006/relationships/tags" Target="../tags/tag126.xml"/><Relationship Id="rId27" Type="http://schemas.openxmlformats.org/officeDocument/2006/relationships/hyperlink" Target="https://wiki.gamedetectives.net/index.php?title=Inside_ARG" TargetMode="External"/><Relationship Id="rId26" Type="http://schemas.openxmlformats.org/officeDocument/2006/relationships/tags" Target="../tags/tag125.xml"/><Relationship Id="rId25" Type="http://schemas.openxmlformats.org/officeDocument/2006/relationships/hyperlink" Target="%20https://minimediabites.com/2018/11/03/inside/" TargetMode="External"/><Relationship Id="rId24" Type="http://schemas.openxmlformats.org/officeDocument/2006/relationships/tags" Target="../tags/tag124.xml"/><Relationship Id="rId23" Type="http://schemas.openxmlformats.org/officeDocument/2006/relationships/hyperlink" Target="https://www.youtube.com/watch?v=gFkYjAKuUCE&#13;" TargetMode="External"/><Relationship Id="rId22" Type="http://schemas.openxmlformats.org/officeDocument/2006/relationships/tags" Target="../tags/tag123.xml"/><Relationship Id="rId21" Type="http://schemas.openxmlformats.org/officeDocument/2006/relationships/hyperlink" Target="%20https://www.youtube.com/watch?v=2yb3pgUSCO0" TargetMode="External"/><Relationship Id="rId20" Type="http://schemas.openxmlformats.org/officeDocument/2006/relationships/tags" Target="../tags/tag122.xml"/><Relationship Id="rId2" Type="http://schemas.openxmlformats.org/officeDocument/2006/relationships/tags" Target="../tags/tag113.xml"/><Relationship Id="rId19" Type="http://schemas.openxmlformats.org/officeDocument/2006/relationships/hyperlink" Target="https://www.distractify.com/p/will-there-be-little-nightmares-3&#13;" TargetMode="External"/><Relationship Id="rId18" Type="http://schemas.openxmlformats.org/officeDocument/2006/relationships/tags" Target="../tags/tag121.xml"/><Relationship Id="rId17" Type="http://schemas.openxmlformats.org/officeDocument/2006/relationships/hyperlink" Target="https://www.pocket-lint.com/games/reviews/140868-little-nightmares-review-a-dreamy-little-horror-game&#13;" TargetMode="External"/><Relationship Id="rId16" Type="http://schemas.openxmlformats.org/officeDocument/2006/relationships/tags" Target="../tags/tag120.xml"/><Relationship Id="rId15" Type="http://schemas.openxmlformats.org/officeDocument/2006/relationships/hyperlink" Target="https://www.rockpapershotgun.com/little-nightmares-creature-animations&#13;" TargetMode="External"/><Relationship Id="rId14" Type="http://schemas.openxmlformats.org/officeDocument/2006/relationships/tags" Target="../tags/tag119.xml"/><Relationship Id="rId13" Type="http://schemas.openxmlformats.org/officeDocument/2006/relationships/hyperlink" Target="https://comicbook.com/gaming/news/little-nightmares-tarsier-studios-new-game-tease/&#13;" TargetMode="External"/><Relationship Id="rId12" Type="http://schemas.openxmlformats.org/officeDocument/2006/relationships/tags" Target="../tags/tag118.xml"/><Relationship Id="rId11" Type="http://schemas.openxmlformats.org/officeDocument/2006/relationships/hyperlink" Target="https://www.jimcarrollsblog.com/blog/2022/5/26/85fxsaxe7usqe5vmgqsthzm4gfzecw&#13;" TargetMode="External"/><Relationship Id="rId10" Type="http://schemas.openxmlformats.org/officeDocument/2006/relationships/tags" Target="../tags/tag11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hyperlink" Target="https://www.youtube.com/watch?v=HejBK9kAvmA&amp;amp;ab_channel=3DKnowledge" TargetMode="External"/><Relationship Id="rId8" Type="http://schemas.openxmlformats.org/officeDocument/2006/relationships/tags" Target="../tags/tag135.xml"/><Relationship Id="rId7" Type="http://schemas.openxmlformats.org/officeDocument/2006/relationships/hyperlink" Target="https://www.youtube.com/watch?v=eXFGeZZbMzQ&amp;amp;t=43s&amp;amp;ab_channel=AutodeskScriptingandSDKLearningChanne" TargetMode="External"/><Relationship Id="rId6" Type="http://schemas.openxmlformats.org/officeDocument/2006/relationships/tags" Target="../tags/tag134.xml"/><Relationship Id="rId5" Type="http://schemas.openxmlformats.org/officeDocument/2006/relationships/hyperlink" Target="https://www.youtube.com/watch?v=ZydhnOD6Wbk&amp;amp;t=20s&amp;amp;ab_channel=MathewR" TargetMode="External"/><Relationship Id="rId4" Type="http://schemas.openxmlformats.org/officeDocument/2006/relationships/tags" Target="../tags/tag133.xml"/><Relationship Id="rId3" Type="http://schemas.openxmlformats.org/officeDocument/2006/relationships/hyperlink" Target="https://www.youtube.com/watch?v=UUceVKmKvdw&amp;amp;t=16s&amp;amp;ab_channel=ram4students" TargetMode="External"/><Relationship Id="rId21" Type="http://schemas.openxmlformats.org/officeDocument/2006/relationships/notesSlide" Target="../notesSlides/notesSlide14.xml"/><Relationship Id="rId20" Type="http://schemas.openxmlformats.org/officeDocument/2006/relationships/slideLayout" Target="../slideLayouts/slideLayout3.xml"/><Relationship Id="rId2" Type="http://schemas.openxmlformats.org/officeDocument/2006/relationships/tags" Target="../tags/tag132.xml"/><Relationship Id="rId19" Type="http://schemas.openxmlformats.org/officeDocument/2006/relationships/hyperlink" Target="https://support.mergeedu.com/hc/en-us/articles/360052931292-Exporting-Objects-from-Autodesk-Maya" TargetMode="External"/><Relationship Id="rId18" Type="http://schemas.openxmlformats.org/officeDocument/2006/relationships/tags" Target="../tags/tag140.xml"/><Relationship Id="rId17" Type="http://schemas.openxmlformats.org/officeDocument/2006/relationships/hyperlink" Target="https://knowledge.autodesk.com/support/maya/learn-explore/caas/CloudHelp/cloudhelp/2020/ENU/Maya-Rendering/files/GUID-AA41A884-DB04-4174-8F17-3176E2EB5A4B-htm.html%20" TargetMode="External"/><Relationship Id="rId16" Type="http://schemas.openxmlformats.org/officeDocument/2006/relationships/tags" Target="../tags/tag139.xml"/><Relationship Id="rId15" Type="http://schemas.openxmlformats.org/officeDocument/2006/relationships/hyperlink" Target="https://www.educba.com/rendering-in-maya/" TargetMode="External"/><Relationship Id="rId14" Type="http://schemas.openxmlformats.org/officeDocument/2006/relationships/tags" Target="../tags/tag138.xml"/><Relationship Id="rId13" Type="http://schemas.openxmlformats.org/officeDocument/2006/relationships/hyperlink" Target="https://www.youtube.com/watch?v=pF9qj7MZNno&amp;amp;t=247s&amp;amp;ab_channel=ClaudioRamirez" TargetMode="External"/><Relationship Id="rId12" Type="http://schemas.openxmlformats.org/officeDocument/2006/relationships/tags" Target="../tags/tag137.xml"/><Relationship Id="rId11" Type="http://schemas.openxmlformats.org/officeDocument/2006/relationships/hyperlink" Target="https://www.youtube.com/watch?v=n4i4F2fmK2M&amp;amp;t=833s&amp;amp;ab_channel=MathewR" TargetMode="External"/><Relationship Id="rId10" Type="http://schemas.openxmlformats.org/officeDocument/2006/relationships/tags" Target="../tags/tag136.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jpeg"/><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7.jpeg"/><Relationship Id="rId15" Type="http://schemas.openxmlformats.org/officeDocument/2006/relationships/notesSlide" Target="../notesSlides/notesSlide3.xml"/><Relationship Id="rId14" Type="http://schemas.openxmlformats.org/officeDocument/2006/relationships/slideLayout" Target="../slideLayouts/slideLayout15.xml"/><Relationship Id="rId13" Type="http://schemas.openxmlformats.org/officeDocument/2006/relationships/tags" Target="../tags/tag8.xml"/><Relationship Id="rId12" Type="http://schemas.openxmlformats.org/officeDocument/2006/relationships/image" Target="../media/image10.jpeg"/><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image" Target="../media/image11.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2" Type="http://schemas.openxmlformats.org/officeDocument/2006/relationships/notesSlide" Target="../notesSlides/notesSlide4.xml"/><Relationship Id="rId11" Type="http://schemas.openxmlformats.org/officeDocument/2006/relationships/slideLayout" Target="../slideLayouts/slideLayout3.xml"/><Relationship Id="rId10" Type="http://schemas.openxmlformats.org/officeDocument/2006/relationships/tags" Target="../tags/tag15.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8.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13.jpeg"/><Relationship Id="rId10" Type="http://schemas.openxmlformats.org/officeDocument/2006/relationships/notesSlide" Target="../notesSlides/notesSlide5.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tags" Target="../tags/tag21.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tags" Target="../tags/tag20.xml"/><Relationship Id="rId2" Type="http://schemas.openxmlformats.org/officeDocument/2006/relationships/tags" Target="../tags/tag19.xml"/><Relationship Id="rId11" Type="http://schemas.openxmlformats.org/officeDocument/2006/relationships/notesSlide" Target="../notesSlides/notesSlide6.xml"/><Relationship Id="rId10" Type="http://schemas.openxmlformats.org/officeDocument/2006/relationships/slideLayout" Target="../slideLayouts/slideLayout6.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image" Target="../media/image24.jpeg"/><Relationship Id="rId61" Type="http://schemas.openxmlformats.org/officeDocument/2006/relationships/notesSlide" Target="../notesSlides/notesSlide7.xml"/><Relationship Id="rId60" Type="http://schemas.openxmlformats.org/officeDocument/2006/relationships/slideLayout" Target="../slideLayouts/slideLayout6.xml"/><Relationship Id="rId6" Type="http://schemas.openxmlformats.org/officeDocument/2006/relationships/image" Target="../media/image23.jpeg"/><Relationship Id="rId59" Type="http://schemas.openxmlformats.org/officeDocument/2006/relationships/hyperlink" Target="https://sketchfab.com/feed" TargetMode="External"/><Relationship Id="rId58" Type="http://schemas.openxmlformats.org/officeDocument/2006/relationships/tags" Target="../tags/tag55.xml"/><Relationship Id="rId57" Type="http://schemas.openxmlformats.org/officeDocument/2006/relationships/image" Target="../media/image43.png"/><Relationship Id="rId56" Type="http://schemas.openxmlformats.org/officeDocument/2006/relationships/tags" Target="../tags/tag54.xml"/><Relationship Id="rId55" Type="http://schemas.openxmlformats.org/officeDocument/2006/relationships/image" Target="../media/image42.png"/><Relationship Id="rId54" Type="http://schemas.openxmlformats.org/officeDocument/2006/relationships/tags" Target="../tags/tag53.xml"/><Relationship Id="rId53" Type="http://schemas.openxmlformats.org/officeDocument/2006/relationships/image" Target="../media/image41.png"/><Relationship Id="rId52" Type="http://schemas.openxmlformats.org/officeDocument/2006/relationships/tags" Target="../tags/tag52.xml"/><Relationship Id="rId51" Type="http://schemas.openxmlformats.org/officeDocument/2006/relationships/image" Target="../media/image40.png"/><Relationship Id="rId50" Type="http://schemas.openxmlformats.org/officeDocument/2006/relationships/tags" Target="../tags/tag51.xml"/><Relationship Id="rId5" Type="http://schemas.openxmlformats.org/officeDocument/2006/relationships/image" Target="../media/image22.png"/><Relationship Id="rId49" Type="http://schemas.openxmlformats.org/officeDocument/2006/relationships/image" Target="../media/image39.png"/><Relationship Id="rId48" Type="http://schemas.openxmlformats.org/officeDocument/2006/relationships/tags" Target="../tags/tag50.xml"/><Relationship Id="rId47" Type="http://schemas.openxmlformats.org/officeDocument/2006/relationships/image" Target="../media/image38.png"/><Relationship Id="rId46" Type="http://schemas.openxmlformats.org/officeDocument/2006/relationships/tags" Target="../tags/tag49.xml"/><Relationship Id="rId45" Type="http://schemas.openxmlformats.org/officeDocument/2006/relationships/image" Target="../media/image37.png"/><Relationship Id="rId44" Type="http://schemas.openxmlformats.org/officeDocument/2006/relationships/tags" Target="../tags/tag48.xml"/><Relationship Id="rId43" Type="http://schemas.openxmlformats.org/officeDocument/2006/relationships/image" Target="../media/image36.png"/><Relationship Id="rId42" Type="http://schemas.openxmlformats.org/officeDocument/2006/relationships/tags" Target="../tags/tag47.xml"/><Relationship Id="rId41" Type="http://schemas.openxmlformats.org/officeDocument/2006/relationships/image" Target="../media/image35.png"/><Relationship Id="rId40" Type="http://schemas.openxmlformats.org/officeDocument/2006/relationships/tags" Target="../tags/tag46.xml"/><Relationship Id="rId4" Type="http://schemas.openxmlformats.org/officeDocument/2006/relationships/tags" Target="../tags/tag24.xml"/><Relationship Id="rId39" Type="http://schemas.openxmlformats.org/officeDocument/2006/relationships/image" Target="../media/image34.png"/><Relationship Id="rId38" Type="http://schemas.openxmlformats.org/officeDocument/2006/relationships/tags" Target="../tags/tag45.xml"/><Relationship Id="rId37" Type="http://schemas.openxmlformats.org/officeDocument/2006/relationships/image" Target="../media/image33.png"/><Relationship Id="rId36" Type="http://schemas.openxmlformats.org/officeDocument/2006/relationships/tags" Target="../tags/tag44.xml"/><Relationship Id="rId35" Type="http://schemas.openxmlformats.org/officeDocument/2006/relationships/image" Target="../media/image32.png"/><Relationship Id="rId34" Type="http://schemas.openxmlformats.org/officeDocument/2006/relationships/tags" Target="../tags/tag43.xml"/><Relationship Id="rId33" Type="http://schemas.openxmlformats.org/officeDocument/2006/relationships/image" Target="../media/image31.png"/><Relationship Id="rId32" Type="http://schemas.openxmlformats.org/officeDocument/2006/relationships/tags" Target="../tags/tag42.xml"/><Relationship Id="rId31" Type="http://schemas.openxmlformats.org/officeDocument/2006/relationships/image" Target="../media/image30.png"/><Relationship Id="rId30" Type="http://schemas.openxmlformats.org/officeDocument/2006/relationships/tags" Target="../tags/tag41.xml"/><Relationship Id="rId3" Type="http://schemas.openxmlformats.org/officeDocument/2006/relationships/image" Target="../media/image21.png"/><Relationship Id="rId29" Type="http://schemas.openxmlformats.org/officeDocument/2006/relationships/image" Target="../media/image29.png"/><Relationship Id="rId28" Type="http://schemas.openxmlformats.org/officeDocument/2006/relationships/tags" Target="../tags/tag40.xml"/><Relationship Id="rId27" Type="http://schemas.openxmlformats.org/officeDocument/2006/relationships/image" Target="../media/image28.png"/><Relationship Id="rId26" Type="http://schemas.openxmlformats.org/officeDocument/2006/relationships/tags" Target="../tags/tag39.xml"/><Relationship Id="rId25" Type="http://schemas.openxmlformats.org/officeDocument/2006/relationships/image" Target="../media/image27.png"/><Relationship Id="rId24" Type="http://schemas.openxmlformats.org/officeDocument/2006/relationships/tags" Target="../tags/tag38.xml"/><Relationship Id="rId23" Type="http://schemas.openxmlformats.org/officeDocument/2006/relationships/image" Target="../media/image26.png"/><Relationship Id="rId22" Type="http://schemas.openxmlformats.org/officeDocument/2006/relationships/tags" Target="../tags/tag37.xml"/><Relationship Id="rId21" Type="http://schemas.openxmlformats.org/officeDocument/2006/relationships/image" Target="../media/image25.png"/><Relationship Id="rId20" Type="http://schemas.openxmlformats.org/officeDocument/2006/relationships/tags" Target="../tags/tag36.xml"/><Relationship Id="rId2" Type="http://schemas.openxmlformats.org/officeDocument/2006/relationships/tags" Target="../tags/tag23.xml"/><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image" Target="../media/image15.png"/><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image" Target="../media/image45.png"/><Relationship Id="rId7" Type="http://schemas.openxmlformats.org/officeDocument/2006/relationships/tags" Target="../tags/tag60.xml"/><Relationship Id="rId6" Type="http://schemas.openxmlformats.org/officeDocument/2006/relationships/tags" Target="../tags/tag59.xml"/><Relationship Id="rId51" Type="http://schemas.openxmlformats.org/officeDocument/2006/relationships/notesSlide" Target="../notesSlides/notesSlide8.xml"/><Relationship Id="rId50" Type="http://schemas.openxmlformats.org/officeDocument/2006/relationships/slideLayout" Target="../slideLayouts/slideLayout6.xml"/><Relationship Id="rId5" Type="http://schemas.openxmlformats.org/officeDocument/2006/relationships/image" Target="../media/image44.png"/><Relationship Id="rId49" Type="http://schemas.openxmlformats.org/officeDocument/2006/relationships/tags" Target="../tags/tag86.xml"/><Relationship Id="rId48" Type="http://schemas.openxmlformats.org/officeDocument/2006/relationships/tags" Target="../tags/tag85.xml"/><Relationship Id="rId47" Type="http://schemas.openxmlformats.org/officeDocument/2006/relationships/image" Target="../media/image60.png"/><Relationship Id="rId46" Type="http://schemas.openxmlformats.org/officeDocument/2006/relationships/tags" Target="../tags/tag84.xml"/><Relationship Id="rId45" Type="http://schemas.openxmlformats.org/officeDocument/2006/relationships/image" Target="../media/image59.png"/><Relationship Id="rId44" Type="http://schemas.openxmlformats.org/officeDocument/2006/relationships/tags" Target="../tags/tag83.xml"/><Relationship Id="rId43" Type="http://schemas.openxmlformats.org/officeDocument/2006/relationships/image" Target="../media/image58.png"/><Relationship Id="rId42" Type="http://schemas.openxmlformats.org/officeDocument/2006/relationships/tags" Target="../tags/tag82.xml"/><Relationship Id="rId41" Type="http://schemas.openxmlformats.org/officeDocument/2006/relationships/image" Target="../media/image57.png"/><Relationship Id="rId40" Type="http://schemas.openxmlformats.org/officeDocument/2006/relationships/tags" Target="../tags/tag81.xml"/><Relationship Id="rId4" Type="http://schemas.openxmlformats.org/officeDocument/2006/relationships/tags" Target="../tags/tag58.xml"/><Relationship Id="rId39" Type="http://schemas.openxmlformats.org/officeDocument/2006/relationships/image" Target="../media/image56.png"/><Relationship Id="rId38" Type="http://schemas.openxmlformats.org/officeDocument/2006/relationships/tags" Target="../tags/tag80.xml"/><Relationship Id="rId37" Type="http://schemas.openxmlformats.org/officeDocument/2006/relationships/image" Target="../media/image55.png"/><Relationship Id="rId36" Type="http://schemas.openxmlformats.org/officeDocument/2006/relationships/tags" Target="../tags/tag79.xml"/><Relationship Id="rId35" Type="http://schemas.openxmlformats.org/officeDocument/2006/relationships/image" Target="../media/image54.png"/><Relationship Id="rId34" Type="http://schemas.openxmlformats.org/officeDocument/2006/relationships/tags" Target="../tags/tag78.xml"/><Relationship Id="rId33" Type="http://schemas.openxmlformats.org/officeDocument/2006/relationships/tags" Target="../tags/tag77.xml"/><Relationship Id="rId32" Type="http://schemas.openxmlformats.org/officeDocument/2006/relationships/image" Target="../media/image53.png"/><Relationship Id="rId31" Type="http://schemas.openxmlformats.org/officeDocument/2006/relationships/tags" Target="../tags/tag76.xml"/><Relationship Id="rId30" Type="http://schemas.openxmlformats.org/officeDocument/2006/relationships/image" Target="../media/image52.png"/><Relationship Id="rId3" Type="http://schemas.openxmlformats.org/officeDocument/2006/relationships/tags" Target="../tags/tag57.xml"/><Relationship Id="rId29" Type="http://schemas.openxmlformats.org/officeDocument/2006/relationships/tags" Target="../tags/tag75.xml"/><Relationship Id="rId28" Type="http://schemas.openxmlformats.org/officeDocument/2006/relationships/image" Target="../media/image51.png"/><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image" Target="../media/image50.png"/><Relationship Id="rId24" Type="http://schemas.openxmlformats.org/officeDocument/2006/relationships/tags" Target="../tags/tag72.xml"/><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image" Target="../media/image49.png"/><Relationship Id="rId2" Type="http://schemas.openxmlformats.org/officeDocument/2006/relationships/tags" Target="../tags/tag56.xml"/><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image" Target="../media/image48.png"/><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image" Target="../media/image47.png"/><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image" Target="../media/image46.png"/><Relationship Id="rId10" Type="http://schemas.openxmlformats.org/officeDocument/2006/relationships/tags" Target="../tags/tag6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58" name="Shape 158"/>
        <p:cNvGrpSpPr/>
        <p:nvPr/>
      </p:nvGrpSpPr>
      <p:grpSpPr>
        <a:xfrm>
          <a:off x="0" y="0"/>
          <a:ext cx="0" cy="0"/>
          <a:chOff x="0" y="0"/>
          <a:chExt cx="0" cy="0"/>
        </a:xfrm>
      </p:grpSpPr>
      <p:sp>
        <p:nvSpPr>
          <p:cNvPr id="159" name="Google Shape;159;p33"/>
          <p:cNvSpPr txBox="1"/>
          <p:nvPr>
            <p:ph type="ctrTitle" idx="4294967295"/>
          </p:nvPr>
        </p:nvSpPr>
        <p:spPr>
          <a:xfrm>
            <a:off x="971550" y="1188720"/>
            <a:ext cx="8113395" cy="1938655"/>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Clr>
                <a:srgbClr val="000000"/>
              </a:buClr>
              <a:buSzPts val="990"/>
              <a:buFont typeface="Arial" panose="020B0604020202020204"/>
              <a:buNone/>
            </a:pPr>
            <a:r>
              <a:rPr lang="en-US" altLang="en-GB" sz="2085">
                <a:solidFill>
                  <a:schemeClr val="lt1"/>
                </a:solidFill>
              </a:rPr>
              <a:t>CGI TOOLS</a:t>
            </a:r>
            <a:r>
              <a:rPr lang="en-GB" sz="6080">
                <a:solidFill>
                  <a:schemeClr val="lt1"/>
                </a:solidFill>
              </a:rPr>
              <a:t> </a:t>
            </a:r>
            <a:br>
              <a:rPr lang="en-GB" sz="4580">
                <a:solidFill>
                  <a:schemeClr val="lt1"/>
                </a:solidFill>
              </a:rPr>
            </a:br>
            <a:r>
              <a:rPr lang="en-US" altLang="en-GB" sz="4000">
                <a:solidFill>
                  <a:schemeClr val="lt1"/>
                </a:solidFill>
              </a:rPr>
              <a:t>Production Support Materials</a:t>
            </a:r>
            <a:br>
              <a:rPr lang="en-US" altLang="en-GB" sz="4000">
                <a:solidFill>
                  <a:schemeClr val="lt1"/>
                </a:solidFill>
              </a:rPr>
            </a:br>
            <a:r>
              <a:rPr lang="en-US" altLang="en-GB" sz="4000">
                <a:solidFill>
                  <a:schemeClr val="lt1"/>
                </a:solidFill>
              </a:rPr>
              <a:t>Planning &amp; Development</a:t>
            </a:r>
            <a:endParaRPr lang="en-US" altLang="en-GB" sz="4000">
              <a:solidFill>
                <a:schemeClr val="lt1"/>
              </a:solidFill>
            </a:endParaRPr>
          </a:p>
        </p:txBody>
      </p:sp>
      <p:sp>
        <p:nvSpPr>
          <p:cNvPr id="161" name="Google Shape;161;p33"/>
          <p:cNvSpPr txBox="1"/>
          <p:nvPr/>
        </p:nvSpPr>
        <p:spPr>
          <a:xfrm>
            <a:off x="349250" y="4441190"/>
            <a:ext cx="1383030" cy="461645"/>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US" altLang="en-GB" sz="1800">
                <a:solidFill>
                  <a:srgbClr val="FFFFFF"/>
                </a:solidFill>
                <a:latin typeface="IM Fell Great Primer SC" panose="02000000000000000000"/>
                <a:ea typeface="IM Fell Great Primer SC" panose="02000000000000000000"/>
                <a:cs typeface="IM Fell Great Primer SC" panose="02000000000000000000"/>
                <a:sym typeface="IM Fell Great Primer SC" panose="02000000000000000000"/>
              </a:rPr>
              <a:t>HE YUQIAN</a:t>
            </a:r>
            <a:endParaRPr lang="en-US" altLang="en-GB" sz="1800">
              <a:solidFill>
                <a:srgbClr val="FFFFFF"/>
              </a:solidFill>
              <a:latin typeface="IM Fell Great Primer SC" panose="02000000000000000000"/>
              <a:ea typeface="IM Fell Great Primer SC" panose="02000000000000000000"/>
              <a:cs typeface="IM Fell Great Primer SC" panose="02000000000000000000"/>
              <a:sym typeface="IM Fell Great Primer SC" panose="02000000000000000000"/>
            </a:endParaRPr>
          </a:p>
        </p:txBody>
      </p:sp>
      <p:grpSp>
        <p:nvGrpSpPr>
          <p:cNvPr id="162" name="Google Shape;162;p33"/>
          <p:cNvGrpSpPr/>
          <p:nvPr/>
        </p:nvGrpSpPr>
        <p:grpSpPr>
          <a:xfrm>
            <a:off x="48104" y="95562"/>
            <a:ext cx="2102974" cy="2137871"/>
            <a:chOff x="298650" y="311925"/>
            <a:chExt cx="1460095" cy="1484323"/>
          </a:xfrm>
        </p:grpSpPr>
        <p:sp>
          <p:nvSpPr>
            <p:cNvPr id="163" name="Google Shape;163;p33"/>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33"/>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33"/>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33"/>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33"/>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33"/>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33"/>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33"/>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33"/>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33"/>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33"/>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33"/>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33"/>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33"/>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33"/>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33"/>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33"/>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33"/>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33"/>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33"/>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33"/>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33"/>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33"/>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33"/>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33"/>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33"/>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33"/>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33"/>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33"/>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33"/>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33"/>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33"/>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33"/>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33"/>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33"/>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33"/>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33"/>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33"/>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33"/>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33"/>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33"/>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33"/>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33"/>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33"/>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33"/>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33"/>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33"/>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33"/>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33"/>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33"/>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33"/>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33"/>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33"/>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33"/>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33"/>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33"/>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33"/>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33"/>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33"/>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33"/>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33"/>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33"/>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33"/>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33"/>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33"/>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33"/>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33"/>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33"/>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33"/>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33"/>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33"/>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33"/>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33"/>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33"/>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33"/>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33"/>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33"/>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33"/>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33"/>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45" name="Shape 245"/>
        <p:cNvGrpSpPr/>
        <p:nvPr/>
      </p:nvGrpSpPr>
      <p:grpSpPr>
        <a:xfrm>
          <a:off x="0" y="0"/>
          <a:ext cx="0" cy="0"/>
          <a:chOff x="0" y="0"/>
          <a:chExt cx="0" cy="0"/>
        </a:xfrm>
      </p:grpSpPr>
      <p:sp>
        <p:nvSpPr>
          <p:cNvPr id="361" name="Google Shape;361;p37"/>
          <p:cNvSpPr txBox="1"/>
          <p:nvPr>
            <p:custDataLst>
              <p:tags r:id="rId2"/>
            </p:custDataLst>
          </p:nvPr>
        </p:nvSpPr>
        <p:spPr>
          <a:xfrm>
            <a:off x="720000" y="129580"/>
            <a:ext cx="7704000" cy="585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1pPr>
            <a:lvl2pPr marR="0" lvl="1"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2pPr>
            <a:lvl3pPr marR="0" lvl="2"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3pPr>
            <a:lvl4pPr marR="0" lvl="3"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4pPr>
            <a:lvl5pPr marR="0" lvl="4"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5pPr>
            <a:lvl6pPr marR="0" lvl="5"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6pPr>
            <a:lvl7pPr marR="0" lvl="6"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7pPr>
            <a:lvl8pPr marR="0" lvl="7"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8pPr>
            <a:lvl9pPr marR="0" lvl="8"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9pPr>
          </a:lstStyle>
          <a:p>
            <a:pPr marL="0" lvl="0" indent="0" algn="ctr" rtl="0">
              <a:spcBef>
                <a:spcPts val="0"/>
              </a:spcBef>
              <a:spcAft>
                <a:spcPts val="0"/>
              </a:spcAft>
              <a:buNone/>
            </a:pPr>
            <a:r>
              <a:rPr lang="en-US" altLang="en-GB"/>
              <a:t>process: lighting</a:t>
            </a:r>
            <a:endParaRPr lang="en-US" altLang="en-GB"/>
          </a:p>
        </p:txBody>
      </p:sp>
      <p:sp>
        <p:nvSpPr>
          <p:cNvPr id="4" name="Google Shape;362;p37"/>
          <p:cNvSpPr txBox="1"/>
          <p:nvPr>
            <p:custDataLst>
              <p:tags r:id="rId3"/>
            </p:custDataLst>
          </p:nvPr>
        </p:nvSpPr>
        <p:spPr>
          <a:xfrm>
            <a:off x="513080" y="772160"/>
            <a:ext cx="3852545" cy="39008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a:t>the reference give me a dark </a:t>
            </a:r>
            <a:r>
              <a:rPr>
                <a:sym typeface="+mn-ea"/>
              </a:rPr>
              <a:t>atmosphere</a:t>
            </a:r>
            <a:r>
              <a:rPr lang="en-US">
                <a:sym typeface="+mn-ea"/>
              </a:rPr>
              <a:t>, so all of the light I added was dark warm colour. I use ??? to add in a good position.</a:t>
            </a:r>
            <a:endParaRPr lang="en-US">
              <a:sym typeface="+mn-ea"/>
            </a:endParaRPr>
          </a:p>
          <a:p>
            <a:pPr marL="0" lvl="0" indent="0" algn="l" rtl="0">
              <a:spcBef>
                <a:spcPts val="0"/>
              </a:spcBef>
              <a:spcAft>
                <a:spcPts val="0"/>
              </a:spcAft>
              <a:buClr>
                <a:schemeClr val="dk1"/>
              </a:buClr>
              <a:buSzPts val="1100"/>
              <a:buFont typeface="Arial" panose="020B0604020202020204"/>
              <a:buNone/>
            </a:pPr>
            <a:endParaRPr lang="en-US">
              <a:sym typeface="+mn-ea"/>
            </a:endParaRPr>
          </a:p>
          <a:p>
            <a:pPr marL="0" lvl="0" indent="0" algn="l" rtl="0">
              <a:spcBef>
                <a:spcPts val="0"/>
              </a:spcBef>
              <a:spcAft>
                <a:spcPts val="0"/>
              </a:spcAft>
              <a:buClr>
                <a:schemeClr val="dk1"/>
              </a:buClr>
              <a:buSzPts val="1100"/>
              <a:buFont typeface="Arial" panose="020B0604020202020204"/>
              <a:buNone/>
            </a:pPr>
            <a:r>
              <a:rPr lang="en-US">
                <a:sym typeface="+mn-ea"/>
              </a:rPr>
              <a:t>there is little difficult to add light on the top because the impossible stairs could not be work with the shadow. -&gt; I closed the shadow about the stairs. but I still need the shadow of robotic arm and meat ball to make the scene more realistic. -&gt; i used layers to seperate different object and render them seperately: robotic arm with shadow + meat ball with shadow</a:t>
            </a:r>
            <a:endParaRPr lang="en-US">
              <a:sym typeface="+mn-ea"/>
            </a:endParaRPr>
          </a:p>
        </p:txBody>
      </p:sp>
      <p:sp>
        <p:nvSpPr>
          <p:cNvPr id="8" name="Google Shape;1680;p56"/>
          <p:cNvSpPr/>
          <p:nvPr>
            <p:custDataLst>
              <p:tags r:id="rId4"/>
            </p:custDataLst>
          </p:nvPr>
        </p:nvSpPr>
        <p:spPr>
          <a:xfrm>
            <a:off x="179070" y="916305"/>
            <a:ext cx="180340" cy="163195"/>
          </a:xfrm>
          <a:prstGeom prst="ellipse">
            <a:avLst/>
          </a:pr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45" name="Shape 245"/>
        <p:cNvGrpSpPr/>
        <p:nvPr/>
      </p:nvGrpSpPr>
      <p:grpSpPr>
        <a:xfrm>
          <a:off x="0" y="0"/>
          <a:ext cx="0" cy="0"/>
          <a:chOff x="0" y="0"/>
          <a:chExt cx="0" cy="0"/>
        </a:xfrm>
      </p:grpSpPr>
      <p:sp>
        <p:nvSpPr>
          <p:cNvPr id="361" name="Google Shape;361;p37"/>
          <p:cNvSpPr txBox="1"/>
          <p:nvPr>
            <p:custDataLst>
              <p:tags r:id="rId2"/>
            </p:custDataLst>
          </p:nvPr>
        </p:nvSpPr>
        <p:spPr>
          <a:xfrm>
            <a:off x="720000" y="129580"/>
            <a:ext cx="7704000" cy="585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1pPr>
            <a:lvl2pPr marR="0" lvl="1"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2pPr>
            <a:lvl3pPr marR="0" lvl="2"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3pPr>
            <a:lvl4pPr marR="0" lvl="3"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4pPr>
            <a:lvl5pPr marR="0" lvl="4"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5pPr>
            <a:lvl6pPr marR="0" lvl="5"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6pPr>
            <a:lvl7pPr marR="0" lvl="6"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7pPr>
            <a:lvl8pPr marR="0" lvl="7"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8pPr>
            <a:lvl9pPr marR="0" lvl="8"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9pPr>
          </a:lstStyle>
          <a:p>
            <a:pPr marL="0" lvl="0" indent="0" algn="ctr" rtl="0">
              <a:spcBef>
                <a:spcPts val="0"/>
              </a:spcBef>
              <a:spcAft>
                <a:spcPts val="0"/>
              </a:spcAft>
              <a:buNone/>
            </a:pPr>
            <a:r>
              <a:rPr lang="en-US" altLang="en-GB"/>
              <a:t>process: composition</a:t>
            </a:r>
            <a:endParaRPr lang="en-US" altLang="en-GB"/>
          </a:p>
        </p:txBody>
      </p:sp>
      <p:sp>
        <p:nvSpPr>
          <p:cNvPr id="4" name="Google Shape;362;p37"/>
          <p:cNvSpPr txBox="1"/>
          <p:nvPr>
            <p:custDataLst>
              <p:tags r:id="rId3"/>
            </p:custDataLst>
          </p:nvPr>
        </p:nvSpPr>
        <p:spPr>
          <a:xfrm>
            <a:off x="513080" y="772160"/>
            <a:ext cx="3852545" cy="39008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a:sym typeface="+mn-ea"/>
              </a:rPr>
              <a:t>worry about breaking the impossible stairs, I seperate them into three layers. one for background and reduce the time for rendering, just render one background. one for the robotic arm and its shadow in perspective camera, the other is meat ball with its shadow in orthrographic camera. I composite them in after effect. </a:t>
            </a:r>
            <a:endParaRPr lang="en-US">
              <a:sym typeface="+mn-ea"/>
            </a:endParaRPr>
          </a:p>
        </p:txBody>
      </p:sp>
      <p:sp>
        <p:nvSpPr>
          <p:cNvPr id="8" name="Google Shape;1680;p56"/>
          <p:cNvSpPr/>
          <p:nvPr>
            <p:custDataLst>
              <p:tags r:id="rId4"/>
            </p:custDataLst>
          </p:nvPr>
        </p:nvSpPr>
        <p:spPr>
          <a:xfrm>
            <a:off x="179070" y="916305"/>
            <a:ext cx="180340" cy="163195"/>
          </a:xfrm>
          <a:prstGeom prst="ellipse">
            <a:avLst/>
          </a:pr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45" name="Shape 245"/>
        <p:cNvGrpSpPr/>
        <p:nvPr/>
      </p:nvGrpSpPr>
      <p:grpSpPr>
        <a:xfrm>
          <a:off x="0" y="0"/>
          <a:ext cx="0" cy="0"/>
          <a:chOff x="0" y="0"/>
          <a:chExt cx="0" cy="0"/>
        </a:xfrm>
      </p:grpSpPr>
      <p:sp>
        <p:nvSpPr>
          <p:cNvPr id="361" name="Google Shape;361;p37"/>
          <p:cNvSpPr txBox="1"/>
          <p:nvPr>
            <p:custDataLst>
              <p:tags r:id="rId2"/>
            </p:custDataLst>
          </p:nvPr>
        </p:nvSpPr>
        <p:spPr>
          <a:xfrm>
            <a:off x="720000" y="129580"/>
            <a:ext cx="7704000" cy="585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1pPr>
            <a:lvl2pPr marR="0" lvl="1"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2pPr>
            <a:lvl3pPr marR="0" lvl="2"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3pPr>
            <a:lvl4pPr marR="0" lvl="3"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4pPr>
            <a:lvl5pPr marR="0" lvl="4"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5pPr>
            <a:lvl6pPr marR="0" lvl="5"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6pPr>
            <a:lvl7pPr marR="0" lvl="6"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7pPr>
            <a:lvl8pPr marR="0" lvl="7"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8pPr>
            <a:lvl9pPr marR="0" lvl="8"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9pPr>
          </a:lstStyle>
          <a:p>
            <a:pPr marL="0" lvl="0" indent="0" algn="ctr" rtl="0">
              <a:spcBef>
                <a:spcPts val="0"/>
              </a:spcBef>
              <a:spcAft>
                <a:spcPts val="0"/>
              </a:spcAft>
              <a:buNone/>
            </a:pPr>
            <a:r>
              <a:rPr lang="en-US" altLang="en-GB"/>
              <a:t>script</a:t>
            </a:r>
            <a:endParaRPr lang="en-US" altLang="en-GB"/>
          </a:p>
        </p:txBody>
      </p:sp>
      <p:sp>
        <p:nvSpPr>
          <p:cNvPr id="4" name="Google Shape;362;p37"/>
          <p:cNvSpPr txBox="1"/>
          <p:nvPr>
            <p:custDataLst>
              <p:tags r:id="rId3"/>
            </p:custDataLst>
          </p:nvPr>
        </p:nvSpPr>
        <p:spPr>
          <a:xfrm>
            <a:off x="369570" y="772160"/>
            <a:ext cx="6498590" cy="13023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a:sym typeface="+mn-ea"/>
              </a:rPr>
              <a:t>In order to expedite the process of generating and positioning various mechanical components, including gears, in my project. I developed a script utilizing Python. This script consists of two parts: </a:t>
            </a:r>
            <a:r>
              <a:rPr lang="en-US">
                <a:sym typeface="+mn-ea"/>
                <a:hlinkClick r:id="rId4" action="ppaction://hlinkfile"/>
              </a:rPr>
              <a:t>a modeling component and a Python script component. </a:t>
            </a:r>
            <a:r>
              <a:rPr lang="en-US">
                <a:sym typeface="+mn-ea"/>
              </a:rPr>
              <a:t>The primary function of this script is to </a:t>
            </a:r>
            <a:r>
              <a:rPr lang="en-US" b="1">
                <a:solidFill>
                  <a:srgbClr val="92D050"/>
                </a:solidFill>
                <a:sym typeface="+mn-ea"/>
              </a:rPr>
              <a:t>generate random models</a:t>
            </a:r>
            <a:r>
              <a:rPr lang="en-US">
                <a:sym typeface="+mn-ea"/>
              </a:rPr>
              <a:t> from a specified modeling file and randomly position them within the scene. </a:t>
            </a:r>
            <a:endParaRPr lang="en-US">
              <a:sym typeface="+mn-ea"/>
            </a:endParaRPr>
          </a:p>
        </p:txBody>
      </p:sp>
      <p:sp>
        <p:nvSpPr>
          <p:cNvPr id="8" name="Google Shape;1680;p56"/>
          <p:cNvSpPr/>
          <p:nvPr>
            <p:custDataLst>
              <p:tags r:id="rId5"/>
            </p:custDataLst>
          </p:nvPr>
        </p:nvSpPr>
        <p:spPr>
          <a:xfrm>
            <a:off x="179070" y="871855"/>
            <a:ext cx="180340" cy="163195"/>
          </a:xfrm>
          <a:prstGeom prst="ellipse">
            <a:avLst/>
          </a:pr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pic>
        <p:nvPicPr>
          <p:cNvPr id="10" name="图片 9"/>
          <p:cNvPicPr>
            <a:picLocks noChangeAspect="1"/>
          </p:cNvPicPr>
          <p:nvPr>
            <p:custDataLst>
              <p:tags r:id="rId6"/>
            </p:custDataLst>
          </p:nvPr>
        </p:nvPicPr>
        <p:blipFill>
          <a:blip r:embed="rId7"/>
          <a:srcRect r="28438"/>
          <a:stretch>
            <a:fillRect/>
          </a:stretch>
        </p:blipFill>
        <p:spPr>
          <a:xfrm>
            <a:off x="6878320" y="913765"/>
            <a:ext cx="1949450" cy="771525"/>
          </a:xfrm>
          <a:prstGeom prst="roundRect">
            <a:avLst/>
          </a:prstGeom>
        </p:spPr>
      </p:pic>
      <p:sp>
        <p:nvSpPr>
          <p:cNvPr id="14" name="Google Shape;255;p35"/>
          <p:cNvSpPr txBox="1"/>
          <p:nvPr>
            <p:custDataLst>
              <p:tags r:id="rId8"/>
            </p:custDataLst>
          </p:nvPr>
        </p:nvSpPr>
        <p:spPr>
          <a:xfrm>
            <a:off x="6796405" y="1621790"/>
            <a:ext cx="210693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The script I created in Maya scripts folder</a:t>
            </a:r>
            <a:endParaRPr lang="en-US" altLang="en-GB" sz="1000"/>
          </a:p>
        </p:txBody>
      </p:sp>
      <p:pic>
        <p:nvPicPr>
          <p:cNvPr id="2" name="图片 1"/>
          <p:cNvPicPr>
            <a:picLocks noChangeAspect="1"/>
          </p:cNvPicPr>
          <p:nvPr>
            <p:custDataLst>
              <p:tags r:id="rId9"/>
            </p:custDataLst>
          </p:nvPr>
        </p:nvPicPr>
        <p:blipFill>
          <a:blip r:embed="rId10"/>
          <a:srcRect l="2123" r="2963" b="2807"/>
          <a:stretch>
            <a:fillRect/>
          </a:stretch>
        </p:blipFill>
        <p:spPr>
          <a:xfrm>
            <a:off x="323850" y="2283460"/>
            <a:ext cx="2042795" cy="2472055"/>
          </a:xfrm>
          <a:prstGeom prst="rect">
            <a:avLst/>
          </a:prstGeom>
        </p:spPr>
      </p:pic>
      <p:sp>
        <p:nvSpPr>
          <p:cNvPr id="3" name="Google Shape;255;p35"/>
          <p:cNvSpPr txBox="1"/>
          <p:nvPr>
            <p:custDataLst>
              <p:tags r:id="rId11"/>
            </p:custDataLst>
          </p:nvPr>
        </p:nvSpPr>
        <p:spPr>
          <a:xfrm>
            <a:off x="323850" y="4731385"/>
            <a:ext cx="2042795" cy="2997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The script interface</a:t>
            </a:r>
            <a:endParaRPr lang="en-US" altLang="en-GB" sz="1000"/>
          </a:p>
        </p:txBody>
      </p:sp>
      <p:sp>
        <p:nvSpPr>
          <p:cNvPr id="5" name="Google Shape;362;p37"/>
          <p:cNvSpPr txBox="1"/>
          <p:nvPr>
            <p:custDataLst>
              <p:tags r:id="rId12"/>
            </p:custDataLst>
          </p:nvPr>
        </p:nvSpPr>
        <p:spPr>
          <a:xfrm>
            <a:off x="2484120" y="2346960"/>
            <a:ext cx="4100830" cy="2806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a:t>Here is some of the result I used to test my script :</a:t>
            </a:r>
            <a:endParaRPr lang="en-US"/>
          </a:p>
        </p:txBody>
      </p:sp>
      <p:pic>
        <p:nvPicPr>
          <p:cNvPr id="6" name="图片 5"/>
          <p:cNvPicPr>
            <a:picLocks noChangeAspect="1"/>
          </p:cNvPicPr>
          <p:nvPr>
            <p:custDataLst>
              <p:tags r:id="rId13"/>
            </p:custDataLst>
          </p:nvPr>
        </p:nvPicPr>
        <p:blipFill>
          <a:blip r:embed="rId14"/>
          <a:stretch>
            <a:fillRect/>
          </a:stretch>
        </p:blipFill>
        <p:spPr>
          <a:xfrm>
            <a:off x="2555875" y="2684780"/>
            <a:ext cx="1388745" cy="773430"/>
          </a:xfrm>
          <a:prstGeom prst="rect">
            <a:avLst/>
          </a:prstGeom>
        </p:spPr>
      </p:pic>
      <p:pic>
        <p:nvPicPr>
          <p:cNvPr id="7" name="图片 6"/>
          <p:cNvPicPr>
            <a:picLocks noChangeAspect="1"/>
          </p:cNvPicPr>
          <p:nvPr>
            <p:custDataLst>
              <p:tags r:id="rId15"/>
            </p:custDataLst>
          </p:nvPr>
        </p:nvPicPr>
        <p:blipFill>
          <a:blip r:embed="rId16"/>
          <a:stretch>
            <a:fillRect/>
          </a:stretch>
        </p:blipFill>
        <p:spPr>
          <a:xfrm>
            <a:off x="4067810" y="2684780"/>
            <a:ext cx="1346200" cy="772160"/>
          </a:xfrm>
          <a:prstGeom prst="rect">
            <a:avLst/>
          </a:prstGeom>
        </p:spPr>
      </p:pic>
      <p:pic>
        <p:nvPicPr>
          <p:cNvPr id="9" name="图片 8"/>
          <p:cNvPicPr>
            <a:picLocks noChangeAspect="1"/>
          </p:cNvPicPr>
          <p:nvPr>
            <p:custDataLst>
              <p:tags r:id="rId17"/>
            </p:custDataLst>
          </p:nvPr>
        </p:nvPicPr>
        <p:blipFill>
          <a:blip r:embed="rId18"/>
          <a:stretch>
            <a:fillRect/>
          </a:stretch>
        </p:blipFill>
        <p:spPr>
          <a:xfrm>
            <a:off x="5507990" y="2684780"/>
            <a:ext cx="1216025" cy="776605"/>
          </a:xfrm>
          <a:prstGeom prst="rect">
            <a:avLst/>
          </a:prstGeom>
        </p:spPr>
      </p:pic>
      <p:sp>
        <p:nvSpPr>
          <p:cNvPr id="11" name="Google Shape;362;p37"/>
          <p:cNvSpPr txBox="1"/>
          <p:nvPr>
            <p:custDataLst>
              <p:tags r:id="rId19"/>
            </p:custDataLst>
          </p:nvPr>
        </p:nvSpPr>
        <p:spPr>
          <a:xfrm>
            <a:off x="2484120" y="3507105"/>
            <a:ext cx="4100830" cy="2806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a:t>Here is what I used in my Maya project :</a:t>
            </a:r>
            <a:endParaRPr lang="en-US"/>
          </a:p>
        </p:txBody>
      </p:sp>
      <p:pic>
        <p:nvPicPr>
          <p:cNvPr id="12" name="图片 11"/>
          <p:cNvPicPr>
            <a:picLocks noChangeAspect="1"/>
          </p:cNvPicPr>
          <p:nvPr>
            <p:custDataLst>
              <p:tags r:id="rId20"/>
            </p:custDataLst>
          </p:nvPr>
        </p:nvPicPr>
        <p:blipFill>
          <a:blip r:embed="rId21"/>
          <a:stretch>
            <a:fillRect/>
          </a:stretch>
        </p:blipFill>
        <p:spPr>
          <a:xfrm>
            <a:off x="2555875" y="3867150"/>
            <a:ext cx="1388110" cy="876935"/>
          </a:xfrm>
          <a:prstGeom prst="rect">
            <a:avLst/>
          </a:prstGeom>
        </p:spPr>
      </p:pic>
      <p:pic>
        <p:nvPicPr>
          <p:cNvPr id="13" name="图片 12"/>
          <p:cNvPicPr>
            <a:picLocks noChangeAspect="1"/>
          </p:cNvPicPr>
          <p:nvPr>
            <p:custDataLst>
              <p:tags r:id="rId22"/>
            </p:custDataLst>
          </p:nvPr>
        </p:nvPicPr>
        <p:blipFill>
          <a:blip r:embed="rId23"/>
          <a:stretch>
            <a:fillRect/>
          </a:stretch>
        </p:blipFill>
        <p:spPr>
          <a:xfrm>
            <a:off x="4067810" y="3867785"/>
            <a:ext cx="1361440" cy="876300"/>
          </a:xfrm>
          <a:prstGeom prst="rect">
            <a:avLst/>
          </a:prstGeom>
        </p:spPr>
      </p:pic>
      <p:pic>
        <p:nvPicPr>
          <p:cNvPr id="15" name="图片 14"/>
          <p:cNvPicPr>
            <a:picLocks noChangeAspect="1"/>
          </p:cNvPicPr>
          <p:nvPr>
            <p:custDataLst>
              <p:tags r:id="rId24"/>
            </p:custDataLst>
          </p:nvPr>
        </p:nvPicPr>
        <p:blipFill>
          <a:blip r:embed="rId25"/>
          <a:stretch>
            <a:fillRect/>
          </a:stretch>
        </p:blipFill>
        <p:spPr>
          <a:xfrm>
            <a:off x="5524500" y="3856355"/>
            <a:ext cx="1215390" cy="894715"/>
          </a:xfrm>
          <a:prstGeom prst="rect">
            <a:avLst/>
          </a:prstGeom>
        </p:spPr>
      </p:pic>
      <p:pic>
        <p:nvPicPr>
          <p:cNvPr id="16" name="图片 15"/>
          <p:cNvPicPr>
            <a:picLocks noChangeAspect="1"/>
          </p:cNvPicPr>
          <p:nvPr>
            <p:custDataLst>
              <p:tags r:id="rId26"/>
            </p:custDataLst>
          </p:nvPr>
        </p:nvPicPr>
        <p:blipFill>
          <a:blip r:embed="rId27"/>
          <a:stretch>
            <a:fillRect/>
          </a:stretch>
        </p:blipFill>
        <p:spPr>
          <a:xfrm>
            <a:off x="6933565" y="2283460"/>
            <a:ext cx="1969770" cy="2155825"/>
          </a:xfrm>
          <a:prstGeom prst="rect">
            <a:avLst/>
          </a:prstGeom>
        </p:spPr>
      </p:pic>
      <p:sp>
        <p:nvSpPr>
          <p:cNvPr id="17" name="Google Shape;255;p35"/>
          <p:cNvSpPr txBox="1"/>
          <p:nvPr>
            <p:custDataLst>
              <p:tags r:id="rId28"/>
            </p:custDataLst>
          </p:nvPr>
        </p:nvSpPr>
        <p:spPr>
          <a:xfrm>
            <a:off x="6933565" y="4367530"/>
            <a:ext cx="210693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part of my core function in script</a:t>
            </a:r>
            <a:endParaRPr lang="en-US" altLang="en-GB"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45" name="Shape 245"/>
        <p:cNvGrpSpPr/>
        <p:nvPr/>
      </p:nvGrpSpPr>
      <p:grpSpPr>
        <a:xfrm>
          <a:off x="0" y="0"/>
          <a:ext cx="0" cy="0"/>
          <a:chOff x="0" y="0"/>
          <a:chExt cx="0" cy="0"/>
        </a:xfrm>
      </p:grpSpPr>
      <p:sp>
        <p:nvSpPr>
          <p:cNvPr id="361" name="Google Shape;361;p37"/>
          <p:cNvSpPr txBox="1"/>
          <p:nvPr>
            <p:custDataLst>
              <p:tags r:id="rId2"/>
            </p:custDataLst>
          </p:nvPr>
        </p:nvSpPr>
        <p:spPr>
          <a:xfrm>
            <a:off x="720000" y="12105"/>
            <a:ext cx="7704000" cy="585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1pPr>
            <a:lvl2pPr marR="0" lvl="1"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2pPr>
            <a:lvl3pPr marR="0" lvl="2"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3pPr>
            <a:lvl4pPr marR="0" lvl="3"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4pPr>
            <a:lvl5pPr marR="0" lvl="4"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5pPr>
            <a:lvl6pPr marR="0" lvl="5"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6pPr>
            <a:lvl7pPr marR="0" lvl="6"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7pPr>
            <a:lvl8pPr marR="0" lvl="7"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8pPr>
            <a:lvl9pPr marR="0" lvl="8"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9pPr>
          </a:lstStyle>
          <a:p>
            <a:pPr marL="0" lvl="0" indent="0" algn="ctr" rtl="0">
              <a:spcBef>
                <a:spcPts val="0"/>
              </a:spcBef>
              <a:spcAft>
                <a:spcPts val="0"/>
              </a:spcAft>
              <a:buNone/>
            </a:pPr>
            <a:r>
              <a:rPr lang="en-US" altLang="en-GB"/>
              <a:t>reference</a:t>
            </a:r>
            <a:endParaRPr lang="en-US" altLang="en-GB"/>
          </a:p>
        </p:txBody>
      </p:sp>
      <p:sp>
        <p:nvSpPr>
          <p:cNvPr id="255" name="Google Shape;255;p35"/>
          <p:cNvSpPr txBox="1"/>
          <p:nvPr>
            <p:ph type="subTitle" idx="1"/>
            <p:custDataLst>
              <p:tags r:id="rId3"/>
            </p:custDataLst>
          </p:nvPr>
        </p:nvSpPr>
        <p:spPr>
          <a:xfrm>
            <a:off x="251460" y="504825"/>
            <a:ext cx="8398510" cy="372110"/>
          </a:xfrm>
          <a:prstGeom prst="rect">
            <a:avLst/>
          </a:prstGeom>
        </p:spPr>
        <p:txBody>
          <a:bodyPr spcFirstLastPara="1" wrap="square" lIns="91425" tIns="91425" rIns="91425" bIns="91425" anchor="t" anchorCtr="0">
            <a:noAutofit/>
          </a:bodyPr>
          <a:p>
            <a:pPr marL="0" lvl="0" indent="0" algn="l" rtl="0">
              <a:lnSpc>
                <a:spcPct val="70000"/>
              </a:lnSpc>
              <a:spcBef>
                <a:spcPts val="0"/>
              </a:spcBef>
              <a:spcAft>
                <a:spcPts val="0"/>
              </a:spcAft>
              <a:buNone/>
            </a:pPr>
            <a:r>
              <a:rPr lang="en-GB" sz="1000"/>
              <a:t>Penrose Stairs (2022) Wikipedia. Wikimedia Foundation. Available at: </a:t>
            </a:r>
            <a:r>
              <a:rPr lang="en-GB" sz="1000">
                <a:hlinkClick r:id="rId4" tooltip="" action="ppaction://hlinkfile"/>
              </a:rPr>
              <a:t>https://en.wikipedia.org/w/index.php?title=Penrose_stairs&amp;amp;oldid=1127296074</a:t>
            </a:r>
            <a:r>
              <a:rPr lang="en-GB" sz="1000"/>
              <a:t> (Accessed: December 29, 2022). </a:t>
            </a:r>
            <a:r>
              <a:rPr lang="en-GB" sz="1000">
                <a:hlinkClick r:id="rId5" tooltip="" action="ppaction://hlinkfile"/>
              </a:rPr>
              <a:t>.</a:t>
            </a:r>
            <a:endParaRPr lang="en-GB" sz="1000"/>
          </a:p>
        </p:txBody>
      </p:sp>
      <p:sp>
        <p:nvSpPr>
          <p:cNvPr id="1" name="Google Shape;255;p35"/>
          <p:cNvSpPr txBox="1"/>
          <p:nvPr>
            <p:custDataLst>
              <p:tags r:id="rId6"/>
            </p:custDataLst>
          </p:nvPr>
        </p:nvSpPr>
        <p:spPr>
          <a:xfrm>
            <a:off x="251460" y="77724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None/>
            </a:pPr>
            <a:r>
              <a:rPr lang="en-GB" sz="1000"/>
              <a:t>Escher. (2013). Gallery., </a:t>
            </a:r>
            <a:r>
              <a:rPr sz="1000">
                <a:sym typeface="+mn-ea"/>
              </a:rPr>
              <a:t>Available at: </a:t>
            </a:r>
            <a:r>
              <a:rPr lang="en-GB" sz="1000">
                <a:hlinkClick r:id="rId7" tooltip="" action="ppaction://hlinkfile"/>
              </a:rPr>
              <a:t>https://mcescher.com/gallery/</a:t>
            </a:r>
            <a:r>
              <a:rPr lang="en-GB" sz="1000">
                <a:sym typeface="+mn-ea"/>
              </a:rPr>
              <a:t> (Accessed: December 29, 2022). </a:t>
            </a:r>
            <a:r>
              <a:rPr lang="en-GB" sz="1000">
                <a:sym typeface="+mn-ea"/>
                <a:hlinkClick r:id="rId5" action="ppaction://hlinkfile"/>
              </a:rPr>
              <a:t>.</a:t>
            </a:r>
            <a:endParaRPr lang="en-GB" sz="1000"/>
          </a:p>
          <a:p>
            <a:pPr marL="0" lvl="0" indent="0" algn="l" rtl="0">
              <a:spcBef>
                <a:spcPts val="0"/>
              </a:spcBef>
              <a:spcAft>
                <a:spcPts val="0"/>
              </a:spcAft>
              <a:buNone/>
            </a:pPr>
            <a:endParaRPr lang="en-GB" sz="1000"/>
          </a:p>
        </p:txBody>
      </p:sp>
      <p:sp>
        <p:nvSpPr>
          <p:cNvPr id="2" name="Google Shape;255;p35"/>
          <p:cNvSpPr txBox="1"/>
          <p:nvPr>
            <p:custDataLst>
              <p:tags r:id="rId8"/>
            </p:custDataLst>
          </p:nvPr>
        </p:nvSpPr>
        <p:spPr>
          <a:xfrm>
            <a:off x="251460" y="100584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lang="en-GB" sz="1000"/>
              <a:t>New Hampshire Public Radio</a:t>
            </a:r>
            <a:r>
              <a:rPr lang="en-US" altLang="en-GB" sz="1000"/>
              <a:t> </a:t>
            </a:r>
            <a:r>
              <a:rPr lang="en-GB" sz="1000"/>
              <a:t>(2014, September 18). The Impossible World of M.C. Escher. </a:t>
            </a:r>
            <a:r>
              <a:rPr sz="1000">
                <a:sym typeface="+mn-ea"/>
              </a:rPr>
              <a:t>Available at: </a:t>
            </a:r>
            <a:r>
              <a:rPr lang="en-GB" sz="1000">
                <a:hlinkClick r:id="rId9" tooltip="" action="ppaction://hlinkfile"/>
              </a:rPr>
              <a:t>https://www.nhpr.org/word-of-mouth/2014-09-18/the-impossible-world-of-m-c-escher</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lang="en-GB" sz="1000"/>
          </a:p>
        </p:txBody>
      </p:sp>
      <p:sp>
        <p:nvSpPr>
          <p:cNvPr id="3" name="Google Shape;255;p35"/>
          <p:cNvSpPr txBox="1"/>
          <p:nvPr>
            <p:custDataLst>
              <p:tags r:id="rId10"/>
            </p:custDataLst>
          </p:nvPr>
        </p:nvSpPr>
        <p:spPr>
          <a:xfrm>
            <a:off x="251460" y="130175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Carroll, B. J., &amp; Carroll, J. (2022, May 26). MC Escher:’Only Those Who Attempt the Absurd will Achieve the Impossible’ &amp;mdash; Jim Carroll’s Blog. </a:t>
            </a:r>
            <a:r>
              <a:rPr sz="1000">
                <a:sym typeface="+mn-ea"/>
              </a:rPr>
              <a:t>Available at: </a:t>
            </a:r>
            <a:r>
              <a:rPr sz="1000">
                <a:hlinkClick r:id="rId11" tooltip="" action="ppaction://hlinkfile"/>
              </a:rPr>
              <a:t>https://www.jimcarrollsblog.com/blog/2022/5/26/85fxsaxe7usqe5vmgqsthzm4gfzecw</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sz="1000"/>
          </a:p>
        </p:txBody>
      </p:sp>
      <p:sp>
        <p:nvSpPr>
          <p:cNvPr id="5" name="Google Shape;255;p35"/>
          <p:cNvSpPr txBox="1"/>
          <p:nvPr>
            <p:custDataLst>
              <p:tags r:id="rId12"/>
            </p:custDataLst>
          </p:nvPr>
        </p:nvSpPr>
        <p:spPr>
          <a:xfrm>
            <a:off x="251460" y="159766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FISCHER . (2022, May 24). Little Nightmares Developer Teases New Game. </a:t>
            </a:r>
            <a:r>
              <a:rPr sz="1000">
                <a:sym typeface="+mn-ea"/>
              </a:rPr>
              <a:t>Available at: </a:t>
            </a:r>
            <a:r>
              <a:rPr sz="1000">
                <a:hlinkClick r:id="rId13" tooltip="" action="ppaction://hlinkfile"/>
              </a:rPr>
              <a:t>https://comicbook.com/gaming/news/little-nightmares-tarsier-studios-new-game-tease/</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sz="1000"/>
          </a:p>
        </p:txBody>
      </p:sp>
      <p:sp>
        <p:nvSpPr>
          <p:cNvPr id="6" name="Google Shape;255;p35"/>
          <p:cNvSpPr txBox="1"/>
          <p:nvPr>
            <p:custDataLst>
              <p:tags r:id="rId14"/>
            </p:custDataLst>
          </p:nvPr>
        </p:nvSpPr>
        <p:spPr>
          <a:xfrm>
            <a:off x="257810" y="189357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Wiltshire. (2017, June 2). How Little Nightmares’ horrible characters were animated. </a:t>
            </a:r>
            <a:r>
              <a:rPr sz="1000">
                <a:sym typeface="+mn-ea"/>
              </a:rPr>
              <a:t>Available at: </a:t>
            </a:r>
            <a:r>
              <a:rPr sz="1000">
                <a:hlinkClick r:id="rId15" tooltip="" action="ppaction://hlinkfile"/>
              </a:rPr>
              <a:t>https://www.rockpapershotgun.com/little-nightmares-creature-animations</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sz="1000"/>
          </a:p>
        </p:txBody>
      </p:sp>
      <p:sp>
        <p:nvSpPr>
          <p:cNvPr id="7" name="Google Shape;255;p35"/>
          <p:cNvSpPr txBox="1"/>
          <p:nvPr>
            <p:custDataLst>
              <p:tags r:id="rId16"/>
            </p:custDataLst>
          </p:nvPr>
        </p:nvSpPr>
        <p:spPr>
          <a:xfrm>
            <a:off x="251460" y="2195195"/>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Boxer, S. (2017, April 28). Little Nightmares review: A dreamy little horror game - Pocket-lint. </a:t>
            </a:r>
            <a:r>
              <a:rPr sz="1000">
                <a:sym typeface="+mn-ea"/>
              </a:rPr>
              <a:t>Available at: </a:t>
            </a:r>
            <a:r>
              <a:rPr sz="1000">
                <a:hlinkClick r:id="rId17" tooltip="" action="ppaction://hlinkfile"/>
              </a:rPr>
              <a:t>https://www.pocket-lint.com/games/reviews/140868-little-nightmares-review-a-dreamy-little-horror-game</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sz="1000"/>
          </a:p>
        </p:txBody>
      </p:sp>
      <p:sp>
        <p:nvSpPr>
          <p:cNvPr id="9" name="Google Shape;255;p35"/>
          <p:cNvSpPr txBox="1"/>
          <p:nvPr>
            <p:custDataLst>
              <p:tags r:id="rId18"/>
            </p:custDataLst>
          </p:nvPr>
        </p:nvSpPr>
        <p:spPr>
          <a:xfrm>
            <a:off x="251460" y="2491105"/>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Vaughn, S. (2022, October 19). Will Tarsier Studios Make a “Little Nightmares III”? Fans Might Be Disappointed. </a:t>
            </a:r>
            <a:r>
              <a:rPr sz="1000">
                <a:sym typeface="+mn-ea"/>
              </a:rPr>
              <a:t>Available at: </a:t>
            </a:r>
            <a:r>
              <a:rPr sz="1000">
                <a:hlinkClick r:id="rId19" tooltip="" action="ppaction://hlinkfile"/>
              </a:rPr>
              <a:t>https://www.distractify.com/p/will-there-be-little-nightmares-3</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sz="1000"/>
          </a:p>
        </p:txBody>
      </p:sp>
      <p:sp>
        <p:nvSpPr>
          <p:cNvPr id="10" name="Google Shape;255;p35"/>
          <p:cNvSpPr txBox="1"/>
          <p:nvPr>
            <p:custDataLst>
              <p:tags r:id="rId20"/>
            </p:custDataLst>
          </p:nvPr>
        </p:nvSpPr>
        <p:spPr>
          <a:xfrm>
            <a:off x="251460" y="2790825"/>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Bastion. (2021, July 8). Inside: Ep. 6 - The Huddle. </a:t>
            </a:r>
            <a:r>
              <a:rPr sz="1000">
                <a:sym typeface="+mn-ea"/>
              </a:rPr>
              <a:t>Available at: </a:t>
            </a:r>
            <a:r>
              <a:rPr sz="1000">
                <a:hlinkClick r:id="rId21" tooltip="" action="ppaction://hlinkfile"/>
              </a:rPr>
              <a:t>https://www.youtube.com/watch?v=2yb3pgUSCO0</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sz="1000"/>
          </a:p>
        </p:txBody>
      </p:sp>
      <p:sp>
        <p:nvSpPr>
          <p:cNvPr id="11" name="Google Shape;255;p35"/>
          <p:cNvSpPr txBox="1"/>
          <p:nvPr>
            <p:custDataLst>
              <p:tags r:id="rId22"/>
            </p:custDataLst>
          </p:nvPr>
        </p:nvSpPr>
        <p:spPr>
          <a:xfrm>
            <a:off x="251460" y="297815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GDC (2018, January 29). Huddle up! Making the [SPOILER] of INSIDE. </a:t>
            </a:r>
            <a:r>
              <a:rPr sz="1000">
                <a:sym typeface="+mn-ea"/>
              </a:rPr>
              <a:t>Available at: </a:t>
            </a:r>
            <a:r>
              <a:rPr sz="1000">
                <a:hlinkClick r:id="rId23" tooltip="" action="ppaction://hlinkfile"/>
              </a:rPr>
              <a:t>https://www.youtube.com/watch?v=gFkYjAKuUCE</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sz="1000"/>
          </a:p>
        </p:txBody>
      </p:sp>
      <p:sp>
        <p:nvSpPr>
          <p:cNvPr id="12" name="Google Shape;255;p35"/>
          <p:cNvSpPr txBox="1"/>
          <p:nvPr>
            <p:custDataLst>
              <p:tags r:id="rId24"/>
            </p:custDataLst>
          </p:nvPr>
        </p:nvSpPr>
        <p:spPr>
          <a:xfrm>
            <a:off x="251460" y="316611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Fisk, T. (2018, November 3). Inside. </a:t>
            </a:r>
            <a:r>
              <a:rPr sz="1000">
                <a:sym typeface="+mn-ea"/>
              </a:rPr>
              <a:t>Available at: </a:t>
            </a:r>
            <a:r>
              <a:rPr sz="1000">
                <a:hlinkClick r:id="rId25" tooltip="" action="ppaction://hlinkfile"/>
              </a:rPr>
              <a:t>https://minimediabites.com/2018/11/03/inside/</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sz="1000"/>
          </a:p>
        </p:txBody>
      </p:sp>
      <p:sp>
        <p:nvSpPr>
          <p:cNvPr id="13" name="Google Shape;255;p35"/>
          <p:cNvSpPr txBox="1"/>
          <p:nvPr>
            <p:custDataLst>
              <p:tags r:id="rId26"/>
            </p:custDataLst>
          </p:nvPr>
        </p:nvSpPr>
        <p:spPr>
          <a:xfrm>
            <a:off x="251460" y="3364865"/>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Inside ARG. (n.d.). </a:t>
            </a:r>
            <a:r>
              <a:rPr sz="1000">
                <a:sym typeface="+mn-ea"/>
              </a:rPr>
              <a:t>Available at: </a:t>
            </a:r>
            <a:r>
              <a:rPr sz="1000">
                <a:hlinkClick r:id="rId27" tooltip="" action="ppaction://hlinkfile"/>
              </a:rPr>
              <a:t>https://wiki.gamedetectives.net/index.php?title=Inside_ARG</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sz="1000"/>
          </a:p>
        </p:txBody>
      </p:sp>
      <p:sp>
        <p:nvSpPr>
          <p:cNvPr id="14" name="Google Shape;255;p35"/>
          <p:cNvSpPr txBox="1"/>
          <p:nvPr>
            <p:custDataLst>
              <p:tags r:id="rId28"/>
            </p:custDataLst>
          </p:nvPr>
        </p:nvSpPr>
        <p:spPr>
          <a:xfrm>
            <a:off x="249555" y="356362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A. (2022, July 6). How to Draw Stairs - A Guide to Creating a Realistic Staircase Drawing.</a:t>
            </a:r>
            <a:r>
              <a:rPr lang="en-US" sz="1000"/>
              <a:t> </a:t>
            </a:r>
            <a:r>
              <a:rPr sz="1000"/>
              <a:t>2022,</a:t>
            </a:r>
            <a:r>
              <a:rPr sz="1000">
                <a:sym typeface="+mn-ea"/>
              </a:rPr>
              <a:t>Available at: </a:t>
            </a:r>
            <a:r>
              <a:rPr sz="1000">
                <a:hlinkClick r:id="rId29" tooltip="" action="ppaction://hlinkfile"/>
              </a:rPr>
              <a:t>https://artincontext.org/how-to-draw-stairs/</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sz="1000"/>
          </a:p>
        </p:txBody>
      </p:sp>
      <p:sp>
        <p:nvSpPr>
          <p:cNvPr id="15" name="Google Shape;255;p35"/>
          <p:cNvSpPr txBox="1"/>
          <p:nvPr>
            <p:custDataLst>
              <p:tags r:id="rId30"/>
            </p:custDataLst>
          </p:nvPr>
        </p:nvSpPr>
        <p:spPr>
          <a:xfrm>
            <a:off x="254000" y="3851275"/>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Perspective Lesson - Stairs. (n.d.). </a:t>
            </a:r>
            <a:r>
              <a:rPr sz="1000">
                <a:sym typeface="+mn-ea"/>
              </a:rPr>
              <a:t>Available at: </a:t>
            </a:r>
            <a:r>
              <a:rPr sz="1000">
                <a:hlinkClick r:id="rId31" tooltip="" action="ppaction://hlinkfile"/>
              </a:rPr>
              <a:t>https://littleneocreative.com/perspective-lesson-stairs/</a:t>
            </a:r>
            <a:r>
              <a:rPr lang="en-GB" sz="1000">
                <a:sym typeface="+mn-ea"/>
              </a:rPr>
              <a:t> (Accessed: December 29, 2022). </a:t>
            </a:r>
            <a:r>
              <a:rPr lang="en-GB" sz="1000">
                <a:sym typeface="+mn-ea"/>
                <a:hlinkClick r:id="rId5" action="ppaction://hlinkfile"/>
              </a:rPr>
              <a:t>.</a:t>
            </a:r>
            <a:endParaRPr lang="en-GB" sz="1000"/>
          </a:p>
          <a:p>
            <a:pPr marL="0" lvl="0" indent="0" algn="l" rtl="0">
              <a:lnSpc>
                <a:spcPct val="70000"/>
              </a:lnSpc>
              <a:spcBef>
                <a:spcPts val="0"/>
              </a:spcBef>
              <a:spcAft>
                <a:spcPts val="0"/>
              </a:spcAft>
              <a:buNone/>
            </a:pPr>
            <a:endParaRPr sz="1000"/>
          </a:p>
        </p:txBody>
      </p:sp>
      <p:sp>
        <p:nvSpPr>
          <p:cNvPr id="16" name="Google Shape;255;p35"/>
          <p:cNvSpPr txBox="1"/>
          <p:nvPr>
            <p:custDataLst>
              <p:tags r:id="rId32"/>
            </p:custDataLst>
          </p:nvPr>
        </p:nvSpPr>
        <p:spPr>
          <a:xfrm>
            <a:off x="258445" y="403733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How to draw stairs in Two point perspective - basic (2018) YouTube. YouTube. Available at: </a:t>
            </a:r>
            <a:r>
              <a:rPr sz="1000">
                <a:hlinkClick r:id="rId33" tooltip="" action="ppaction://hlinkfile"/>
              </a:rPr>
              <a:t>https://www.youtube.com/watch?v=ysvBP0hQOPM&amp;amp;ab_channel=BudisArch (Accessed: December 29, 2022). </a:t>
            </a:r>
            <a:endParaRPr sz="1000"/>
          </a:p>
        </p:txBody>
      </p:sp>
      <p:sp>
        <p:nvSpPr>
          <p:cNvPr id="17" name="Google Shape;255;p35"/>
          <p:cNvSpPr txBox="1"/>
          <p:nvPr>
            <p:custDataLst>
              <p:tags r:id="rId34"/>
            </p:custDataLst>
          </p:nvPr>
        </p:nvSpPr>
        <p:spPr>
          <a:xfrm>
            <a:off x="260985" y="432689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(2013) YouTube. YouTube. Available at: </a:t>
            </a:r>
            <a:r>
              <a:rPr sz="1000">
                <a:hlinkClick r:id="rId35" tooltip="" action="ppaction://hlinkfile"/>
              </a:rPr>
              <a:t>https://www.youtube.com/watch?v=H-xd6p4Rvak&amp;amp;ab_channel=OneMinuteMaya</a:t>
            </a:r>
            <a:r>
              <a:rPr sz="1000"/>
              <a:t> (Accessed: December 29, 2022). </a:t>
            </a:r>
            <a:endParaRPr sz="1000"/>
          </a:p>
        </p:txBody>
      </p:sp>
      <p:sp>
        <p:nvSpPr>
          <p:cNvPr id="18" name="Google Shape;255;p35"/>
          <p:cNvSpPr txBox="1"/>
          <p:nvPr>
            <p:custDataLst>
              <p:tags r:id="rId36"/>
            </p:custDataLst>
          </p:nvPr>
        </p:nvSpPr>
        <p:spPr>
          <a:xfrm>
            <a:off x="257175" y="451739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(2021) YouTube. YouTube. Available at: </a:t>
            </a:r>
            <a:r>
              <a:rPr sz="1000">
                <a:hlinkClick r:id="rId37" tooltip="" action="ppaction://hlinkfile"/>
              </a:rPr>
              <a:t>https://www.youtube.com/watch?v=J7NKbiBIoMk&amp;amp;t=452s&amp;amp;ab_channel=MyCodeHero</a:t>
            </a:r>
            <a:r>
              <a:rPr sz="1000"/>
              <a:t> (Accessed: December 29, 2022).</a:t>
            </a:r>
            <a:endParaRPr sz="1000"/>
          </a:p>
          <a:p>
            <a:pPr marL="0" lvl="0" indent="0" algn="l" rtl="0">
              <a:lnSpc>
                <a:spcPct val="70000"/>
              </a:lnSpc>
              <a:spcBef>
                <a:spcPts val="0"/>
              </a:spcBef>
              <a:spcAft>
                <a:spcPts val="0"/>
              </a:spcAft>
              <a:buNone/>
            </a:pPr>
            <a:r>
              <a:rPr sz="1000"/>
              <a:t> </a:t>
            </a:r>
            <a:endParaRPr sz="1000"/>
          </a:p>
        </p:txBody>
      </p:sp>
      <p:sp>
        <p:nvSpPr>
          <p:cNvPr id="19" name="Google Shape;255;p35"/>
          <p:cNvSpPr txBox="1"/>
          <p:nvPr>
            <p:custDataLst>
              <p:tags r:id="rId38"/>
            </p:custDataLst>
          </p:nvPr>
        </p:nvSpPr>
        <p:spPr>
          <a:xfrm>
            <a:off x="255270" y="4709795"/>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(2022) YouTube. YouTube. Available at:</a:t>
            </a:r>
            <a:r>
              <a:rPr sz="1000">
                <a:hlinkClick r:id="rId39" tooltip="" action="ppaction://hlinkfile"/>
              </a:rPr>
              <a:t> https://www.youtube.com/watch?v=-ewGOE9KpZk&amp;amp;t=5s&amp;amp;ab_channel=ram4students</a:t>
            </a:r>
            <a:r>
              <a:rPr sz="1000"/>
              <a:t> (Accessed: December 29, 2022). </a:t>
            </a:r>
            <a:endParaRPr sz="1000"/>
          </a:p>
          <a:p>
            <a:pPr marL="0" lvl="0" indent="0" algn="l" rtl="0">
              <a:lnSpc>
                <a:spcPct val="70000"/>
              </a:lnSpc>
              <a:spcBef>
                <a:spcPts val="0"/>
              </a:spcBef>
              <a:spcAft>
                <a:spcPts val="0"/>
              </a:spcAft>
              <a:buNone/>
            </a:pPr>
            <a:r>
              <a:rPr sz="1000"/>
              <a:t> </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45" name="Shape 245"/>
        <p:cNvGrpSpPr/>
        <p:nvPr/>
      </p:nvGrpSpPr>
      <p:grpSpPr>
        <a:xfrm>
          <a:off x="0" y="0"/>
          <a:ext cx="0" cy="0"/>
          <a:chOff x="0" y="0"/>
          <a:chExt cx="0" cy="0"/>
        </a:xfrm>
      </p:grpSpPr>
      <p:sp>
        <p:nvSpPr>
          <p:cNvPr id="255" name="Google Shape;255;p35"/>
          <p:cNvSpPr txBox="1"/>
          <p:nvPr>
            <p:ph type="subTitle" idx="1"/>
            <p:custDataLst>
              <p:tags r:id="rId2"/>
            </p:custDataLst>
          </p:nvPr>
        </p:nvSpPr>
        <p:spPr>
          <a:xfrm>
            <a:off x="251460" y="156210"/>
            <a:ext cx="8398510" cy="372110"/>
          </a:xfrm>
          <a:prstGeom prst="rect">
            <a:avLst/>
          </a:prstGeom>
        </p:spPr>
        <p:txBody>
          <a:bodyPr spcFirstLastPara="1" wrap="square" lIns="91425" tIns="91425" rIns="91425" bIns="91425" anchor="t" anchorCtr="0">
            <a:noAutofit/>
          </a:bodyPr>
          <a:p>
            <a:pPr marL="0" lvl="0" indent="0" algn="l" rtl="0">
              <a:lnSpc>
                <a:spcPct val="70000"/>
              </a:lnSpc>
              <a:spcBef>
                <a:spcPts val="0"/>
              </a:spcBef>
              <a:spcAft>
                <a:spcPts val="0"/>
              </a:spcAft>
              <a:buNone/>
            </a:pPr>
            <a:r>
              <a:rPr lang="en-GB" sz="1000"/>
              <a:t>(2014) YouTube. YouTube. Available at: </a:t>
            </a:r>
            <a:r>
              <a:rPr lang="en-GB" sz="1000">
                <a:hlinkClick r:id="rId3" tooltip="" action="ppaction://hlinkfile"/>
              </a:rPr>
              <a:t>https://www.youtube.com/watch?v=UUceVKmKvdw&amp;amp;t=16s&amp;amp;ab_channel=ram4students</a:t>
            </a:r>
            <a:r>
              <a:rPr lang="en-GB" sz="1000"/>
              <a:t> (Accessed: December 29, 2022). </a:t>
            </a:r>
            <a:endParaRPr lang="en-GB" sz="1000"/>
          </a:p>
        </p:txBody>
      </p:sp>
      <p:sp>
        <p:nvSpPr>
          <p:cNvPr id="1" name="Google Shape;255;p35"/>
          <p:cNvSpPr txBox="1"/>
          <p:nvPr>
            <p:custDataLst>
              <p:tags r:id="rId4"/>
            </p:custDataLst>
          </p:nvPr>
        </p:nvSpPr>
        <p:spPr>
          <a:xfrm>
            <a:off x="251460" y="339725"/>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MattyRand (2021) Introduction to python for maya: 01 creating primitives, YouTube. YouTube. Available at: </a:t>
            </a:r>
            <a:r>
              <a:rPr sz="1000">
                <a:hlinkClick r:id="rId5" tooltip="" action="ppaction://hlinkfile"/>
              </a:rPr>
              <a:t>https://www.youtube.com/watch?v=ZydhnOD6Wbk&amp;amp;t=20s&amp;amp;ab_channel=MathewR</a:t>
            </a:r>
            <a:r>
              <a:rPr sz="1000"/>
              <a:t> (Accessed: December 29, 2022). </a:t>
            </a:r>
            <a:endParaRPr sz="1000"/>
          </a:p>
        </p:txBody>
      </p:sp>
      <p:sp>
        <p:nvSpPr>
          <p:cNvPr id="2" name="Google Shape;255;p35"/>
          <p:cNvSpPr txBox="1"/>
          <p:nvPr>
            <p:custDataLst>
              <p:tags r:id="rId6"/>
            </p:custDataLst>
          </p:nvPr>
        </p:nvSpPr>
        <p:spPr>
          <a:xfrm>
            <a:off x="251460" y="657225"/>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ScriptingSDKHowTos (2013) Introduction to python scripting in Maya - part 1: Creating and manipulating objects, YouTube. YouTube. Available at: </a:t>
            </a:r>
            <a:r>
              <a:rPr sz="1000">
                <a:hlinkClick r:id="rId7" tooltip="" action="ppaction://hlinkfile"/>
              </a:rPr>
              <a:t>https://www.youtube.com/watch?v=eXFGeZZbMzQ&amp;amp;t=43s&amp;amp;ab_channel=AutodeskScriptingandSDKLearningChanne</a:t>
            </a:r>
            <a:r>
              <a:rPr sz="1000"/>
              <a:t>l (Accessed: December 29, 2022). </a:t>
            </a:r>
            <a:endParaRPr sz="1000"/>
          </a:p>
        </p:txBody>
      </p:sp>
      <p:sp>
        <p:nvSpPr>
          <p:cNvPr id="3" name="Google Shape;255;p35"/>
          <p:cNvSpPr txBox="1"/>
          <p:nvPr>
            <p:custDataLst>
              <p:tags r:id="rId8"/>
            </p:custDataLst>
          </p:nvPr>
        </p:nvSpPr>
        <p:spPr>
          <a:xfrm>
            <a:off x="251460" y="953135"/>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How to create window in Maya python | window create in python | create ui in Maya python | maya ui (2021) YouTube. YouTube. Available at: </a:t>
            </a:r>
            <a:r>
              <a:rPr sz="1000">
                <a:hlinkClick r:id="rId9" tooltip="" action="ppaction://hlinkfile"/>
              </a:rPr>
              <a:t>https://www.youtube.com/watch?v=HejBK9kAvmA&amp;amp;ab_channel=3DKnowledge</a:t>
            </a:r>
            <a:r>
              <a:rPr sz="1000"/>
              <a:t> (Accessed: December 29, 2022). </a:t>
            </a:r>
            <a:endParaRPr sz="1000"/>
          </a:p>
        </p:txBody>
      </p:sp>
      <p:sp>
        <p:nvSpPr>
          <p:cNvPr id="5" name="Google Shape;255;p35"/>
          <p:cNvSpPr txBox="1"/>
          <p:nvPr>
            <p:custDataLst>
              <p:tags r:id="rId10"/>
            </p:custDataLst>
          </p:nvPr>
        </p:nvSpPr>
        <p:spPr>
          <a:xfrm>
            <a:off x="251460" y="1249045"/>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MattyRand (2021) Introduction to python for maya: 05 creating a ui, YouTube. YouTube. Available at: </a:t>
            </a:r>
            <a:r>
              <a:rPr sz="1000">
                <a:hlinkClick r:id="rId11" tooltip="" action="ppaction://hlinkfile"/>
              </a:rPr>
              <a:t>https://www.youtube.com/watch?v=n4i4F2fmK2M&amp;amp;t=833s&amp;amp;ab_channel=MathewR</a:t>
            </a:r>
            <a:r>
              <a:rPr sz="1000"/>
              <a:t> (Accessed: December 29, 2022). </a:t>
            </a:r>
            <a:endParaRPr sz="1000"/>
          </a:p>
        </p:txBody>
      </p:sp>
      <p:sp>
        <p:nvSpPr>
          <p:cNvPr id="6" name="Google Shape;255;p35"/>
          <p:cNvSpPr txBox="1"/>
          <p:nvPr>
            <p:custDataLst>
              <p:tags r:id="rId12"/>
            </p:custDataLst>
          </p:nvPr>
        </p:nvSpPr>
        <p:spPr>
          <a:xfrm>
            <a:off x="257810" y="1544955"/>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iguanazo12 (2018) Maya how to use Arnold shadow matte material, YouTube. YouTube. Available at: </a:t>
            </a:r>
            <a:r>
              <a:rPr sz="1000">
                <a:hlinkClick r:id="rId13" tooltip="" action="ppaction://hlinkfile"/>
              </a:rPr>
              <a:t>https://www.youtube.com/watch?v=pF9qj7MZNno&amp;amp;t=247s&amp;amp;ab_channel=ClaudioRamirez</a:t>
            </a:r>
            <a:r>
              <a:rPr sz="1000"/>
              <a:t> (Accessed: December 29, 2022). </a:t>
            </a:r>
            <a:endParaRPr sz="1000"/>
          </a:p>
        </p:txBody>
      </p:sp>
      <p:sp>
        <p:nvSpPr>
          <p:cNvPr id="7" name="Google Shape;255;p35"/>
          <p:cNvSpPr txBox="1"/>
          <p:nvPr>
            <p:custDataLst>
              <p:tags r:id="rId14"/>
            </p:custDataLst>
          </p:nvPr>
        </p:nvSpPr>
        <p:spPr>
          <a:xfrm>
            <a:off x="251460" y="184658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Rendering in maya: Steps to&amp;nbsp;render objects using the maya&amp;nbsp;software (2021) EDUCBA. Available at: </a:t>
            </a:r>
            <a:r>
              <a:rPr sz="1000">
                <a:hlinkClick r:id="rId15" tooltip="" action="ppaction://hlinkfile"/>
              </a:rPr>
              <a:t>https://www.educba.com/rendering-in-maya/</a:t>
            </a:r>
            <a:r>
              <a:rPr sz="1000"/>
              <a:t> (Accessed: December 29, 2022). </a:t>
            </a:r>
            <a:endParaRPr sz="1000"/>
          </a:p>
        </p:txBody>
      </p:sp>
      <p:sp>
        <p:nvSpPr>
          <p:cNvPr id="9" name="Google Shape;255;p35"/>
          <p:cNvSpPr txBox="1"/>
          <p:nvPr>
            <p:custDataLst>
              <p:tags r:id="rId16"/>
            </p:custDataLst>
          </p:nvPr>
        </p:nvSpPr>
        <p:spPr>
          <a:xfrm>
            <a:off x="251460" y="214249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sz="1000"/>
              <a:t>Render selected objects (no date) Render selected objects | Maya 2020 | Autodesk Knowledge Network. Available at: </a:t>
            </a:r>
            <a:r>
              <a:rPr sz="1000">
                <a:hlinkClick r:id="rId17" tooltip="" action="ppaction://hlinkfile"/>
              </a:rPr>
              <a:t>https://knowledge.autodesk.com/support/maya/learn-explore/caas/CloudHelp/cloudhelp/2020/ENU/Maya-Rendering/files/GUID-AA41A884-DB04-4174-8F17-3176E2EB5A4B-htm.html </a:t>
            </a:r>
            <a:r>
              <a:rPr sz="1000"/>
              <a:t>(Accessed: December 29, 2022). </a:t>
            </a:r>
            <a:endParaRPr sz="1000"/>
          </a:p>
        </p:txBody>
      </p:sp>
      <p:sp>
        <p:nvSpPr>
          <p:cNvPr id="10" name="Google Shape;255;p35"/>
          <p:cNvSpPr txBox="1"/>
          <p:nvPr>
            <p:custDataLst>
              <p:tags r:id="rId18"/>
            </p:custDataLst>
          </p:nvPr>
        </p:nvSpPr>
        <p:spPr>
          <a:xfrm>
            <a:off x="251460" y="2442210"/>
            <a:ext cx="8398510" cy="3124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Darker Grotesque"/>
              <a:buChar char="●"/>
              <a:defRPr sz="125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15000"/>
              </a:lnSpc>
              <a:spcBef>
                <a:spcPts val="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04800" algn="l" rtl="0">
              <a:lnSpc>
                <a:spcPct val="115000"/>
              </a:lnSpc>
              <a:spcBef>
                <a:spcPts val="1600"/>
              </a:spcBef>
              <a:spcAft>
                <a:spcPts val="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04800" algn="l" rtl="0">
              <a:lnSpc>
                <a:spcPct val="115000"/>
              </a:lnSpc>
              <a:spcBef>
                <a:spcPts val="1600"/>
              </a:spcBef>
              <a:spcAft>
                <a:spcPts val="1600"/>
              </a:spcAft>
              <a:buClr>
                <a:schemeClr val="lt1"/>
              </a:buClr>
              <a:buSzPts val="1200"/>
              <a:buFont typeface="Roboto Condensed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lnSpc>
                <a:spcPct val="70000"/>
              </a:lnSpc>
              <a:spcBef>
                <a:spcPts val="0"/>
              </a:spcBef>
              <a:spcAft>
                <a:spcPts val="0"/>
              </a:spcAft>
              <a:buNone/>
            </a:pPr>
            <a:r>
              <a:rPr lang="en-GB" sz="1000">
                <a:sym typeface="+mn-ea"/>
              </a:rPr>
              <a:t>Exporting objects from Autodesk maya – merge help center (no date). Available at: </a:t>
            </a:r>
            <a:r>
              <a:rPr lang="en-GB" sz="1000">
                <a:sym typeface="+mn-ea"/>
                <a:hlinkClick r:id="rId19" tooltip="" action="ppaction://hlinkfile"/>
              </a:rPr>
              <a:t>https://support.mergeedu.com/hc/en-us/articles/360052931292-Exporting-Objects-from-Autodesk-Maya</a:t>
            </a:r>
            <a:r>
              <a:rPr lang="en-GB" sz="1000">
                <a:sym typeface="+mn-ea"/>
              </a:rPr>
              <a:t> (Accessed: December 28, 2022). </a:t>
            </a:r>
            <a:endParaRPr lang="en-GB" sz="1000"/>
          </a:p>
          <a:p>
            <a:pPr marL="0" lvl="0" indent="0" algn="l" rtl="0">
              <a:lnSpc>
                <a:spcPct val="70000"/>
              </a:lnSpc>
              <a:spcBef>
                <a:spcPts val="0"/>
              </a:spcBef>
              <a:spcAft>
                <a:spcPts val="0"/>
              </a:spcAft>
              <a:buNone/>
            </a:pP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60" name="Shape 360"/>
        <p:cNvGrpSpPr/>
        <p:nvPr/>
      </p:nvGrpSpPr>
      <p:grpSpPr>
        <a:xfrm>
          <a:off x="0" y="0"/>
          <a:ext cx="0" cy="0"/>
          <a:chOff x="0" y="0"/>
          <a:chExt cx="0" cy="0"/>
        </a:xfrm>
      </p:grpSpPr>
      <p:sp>
        <p:nvSpPr>
          <p:cNvPr id="361" name="Google Shape;361;p37"/>
          <p:cNvSpPr txBox="1"/>
          <p:nvPr>
            <p:ph type="title"/>
          </p:nvPr>
        </p:nvSpPr>
        <p:spPr>
          <a:xfrm>
            <a:off x="720000" y="12958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sym typeface="+mn-ea"/>
              </a:rPr>
              <a:t>impossible staircase</a:t>
            </a:r>
            <a:endParaRPr lang="en-US" altLang="en-GB"/>
          </a:p>
        </p:txBody>
      </p:sp>
      <p:sp>
        <p:nvSpPr>
          <p:cNvPr id="362" name="Google Shape;362;p37"/>
          <p:cNvSpPr txBox="1"/>
          <p:nvPr>
            <p:ph type="subTitle" idx="1"/>
          </p:nvPr>
        </p:nvSpPr>
        <p:spPr>
          <a:xfrm>
            <a:off x="421005" y="711200"/>
            <a:ext cx="6828790" cy="1223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a:t>An</a:t>
            </a:r>
            <a:r>
              <a:rPr lang="en-GB" b="1">
                <a:solidFill>
                  <a:srgbClr val="00B050"/>
                </a:solidFill>
              </a:rPr>
              <a:t> </a:t>
            </a:r>
            <a:r>
              <a:rPr lang="en-GB" b="1">
                <a:solidFill>
                  <a:srgbClr val="92D050"/>
                </a:solidFill>
              </a:rPr>
              <a:t>impossible staircase</a:t>
            </a:r>
            <a:r>
              <a:rPr lang="en-GB"/>
              <a:t> is a type of optical illusion that portrays a staircase that appears to violate the laws of physics due to its seemingly self-contradictory configuration. In recent years, there has been an increasing interest in the use of impossible staircases and other optical illusions as a means of artistic expression and entertainment.</a:t>
            </a:r>
            <a:endParaRPr lang="en-GB"/>
          </a:p>
        </p:txBody>
      </p:sp>
      <p:pic>
        <p:nvPicPr>
          <p:cNvPr id="363" name="Google Shape;363;p37" descr="D:\Desktop\1.jpg1"/>
          <p:cNvPicPr preferRelativeResize="0"/>
          <p:nvPr/>
        </p:nvPicPr>
        <p:blipFill rotWithShape="1">
          <a:blip r:embed="rId2"/>
          <a:srcRect/>
          <a:stretch>
            <a:fillRect/>
          </a:stretch>
        </p:blipFill>
        <p:spPr>
          <a:xfrm>
            <a:off x="5972685" y="1537595"/>
            <a:ext cx="3000900" cy="3361690"/>
          </a:xfrm>
          <a:prstGeom prst="round2SameRect">
            <a:avLst>
              <a:gd name="adj1" fmla="val 50000"/>
              <a:gd name="adj2" fmla="val 0"/>
            </a:avLst>
          </a:prstGeom>
          <a:noFill/>
          <a:ln>
            <a:noFill/>
          </a:ln>
        </p:spPr>
      </p:pic>
      <p:sp>
        <p:nvSpPr>
          <p:cNvPr id="255" name="Google Shape;255;p35"/>
          <p:cNvSpPr txBox="1"/>
          <p:nvPr/>
        </p:nvSpPr>
        <p:spPr>
          <a:xfrm>
            <a:off x="6597015" y="4801870"/>
            <a:ext cx="2459355" cy="2984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spcBef>
                <a:spcPts val="0"/>
              </a:spcBef>
              <a:spcAft>
                <a:spcPts val="0"/>
              </a:spcAft>
              <a:buNone/>
            </a:pPr>
            <a:r>
              <a:rPr lang="en-US" altLang="en-GB" sz="1000"/>
              <a:t>Ascending and Descending, 1960, by MC Escher</a:t>
            </a:r>
            <a:endParaRPr lang="en-US" altLang="en-GB" sz="1000"/>
          </a:p>
        </p:txBody>
      </p:sp>
      <p:pic>
        <p:nvPicPr>
          <p:cNvPr id="2" name="图片 1" descr="1"/>
          <p:cNvPicPr>
            <a:picLocks noChangeAspect="1"/>
          </p:cNvPicPr>
          <p:nvPr/>
        </p:nvPicPr>
        <p:blipFill>
          <a:blip r:embed="rId3"/>
          <a:stretch>
            <a:fillRect/>
          </a:stretch>
        </p:blipFill>
        <p:spPr>
          <a:xfrm>
            <a:off x="4797425" y="3430905"/>
            <a:ext cx="883920" cy="1092200"/>
          </a:xfrm>
          <a:prstGeom prst="rect">
            <a:avLst/>
          </a:prstGeom>
        </p:spPr>
      </p:pic>
      <p:sp>
        <p:nvSpPr>
          <p:cNvPr id="3" name="Google Shape;362;p37"/>
          <p:cNvSpPr txBox="1"/>
          <p:nvPr/>
        </p:nvSpPr>
        <p:spPr>
          <a:xfrm>
            <a:off x="179705" y="3477260"/>
            <a:ext cx="4363720" cy="131572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GB" b="1">
                <a:solidFill>
                  <a:srgbClr val="92D050"/>
                </a:solidFill>
              </a:rPr>
              <a:t>M.C. Escher</a:t>
            </a:r>
            <a:r>
              <a:rPr lang="en-GB"/>
              <a:t>, a Dutch artist, is known for using impossible staircases and other optical illusions in his art. His works have been exhibited globally and are notable for their ability to challenge the viewer's perception of reality. </a:t>
            </a:r>
            <a:endParaRPr lang="en-GB"/>
          </a:p>
        </p:txBody>
      </p:sp>
      <p:sp>
        <p:nvSpPr>
          <p:cNvPr id="1680" name="Google Shape;1680;p56"/>
          <p:cNvSpPr/>
          <p:nvPr/>
        </p:nvSpPr>
        <p:spPr>
          <a:xfrm>
            <a:off x="230505" y="873760"/>
            <a:ext cx="180340" cy="163195"/>
          </a:xfrm>
          <a:prstGeom prst="ellipse">
            <a:avLst/>
          </a:pr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255;p35"/>
          <p:cNvSpPr txBox="1"/>
          <p:nvPr/>
        </p:nvSpPr>
        <p:spPr>
          <a:xfrm>
            <a:off x="4484370" y="4498340"/>
            <a:ext cx="150495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 M.C. Escher Works @ 2018 The M.C. Escher Company. </a:t>
            </a:r>
            <a:endParaRPr lang="en-US" altLang="en-GB" sz="1000"/>
          </a:p>
        </p:txBody>
      </p:sp>
      <p:pic>
        <p:nvPicPr>
          <p:cNvPr id="5" name="图片 4" descr="Hall-of-Mirrors"/>
          <p:cNvPicPr>
            <a:picLocks noChangeAspect="1"/>
          </p:cNvPicPr>
          <p:nvPr/>
        </p:nvPicPr>
        <p:blipFill>
          <a:blip r:embed="rId4"/>
          <a:srcRect r="37189"/>
          <a:stretch>
            <a:fillRect/>
          </a:stretch>
        </p:blipFill>
        <p:spPr>
          <a:xfrm>
            <a:off x="252095" y="2143760"/>
            <a:ext cx="872490" cy="1006475"/>
          </a:xfrm>
          <a:prstGeom prst="rect">
            <a:avLst/>
          </a:prstGeom>
        </p:spPr>
      </p:pic>
      <p:sp>
        <p:nvSpPr>
          <p:cNvPr id="6" name="Google Shape;255;p35"/>
          <p:cNvSpPr txBox="1"/>
          <p:nvPr/>
        </p:nvSpPr>
        <p:spPr>
          <a:xfrm>
            <a:off x="76200" y="3118485"/>
            <a:ext cx="120269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Hall of Mirrors, Prague © Harold Davis </a:t>
            </a:r>
            <a:endParaRPr lang="en-US" altLang="en-GB" sz="1000"/>
          </a:p>
        </p:txBody>
      </p:sp>
      <p:sp>
        <p:nvSpPr>
          <p:cNvPr id="7" name="Google Shape;362;p37"/>
          <p:cNvSpPr txBox="1"/>
          <p:nvPr/>
        </p:nvSpPr>
        <p:spPr>
          <a:xfrm>
            <a:off x="1365885" y="2036445"/>
            <a:ext cx="4387850" cy="125031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GB"/>
              <a:t>Optical illusions, such as house of mirrors and 3D movies, are often featured at</a:t>
            </a:r>
            <a:r>
              <a:rPr lang="en-GB">
                <a:solidFill>
                  <a:srgbClr val="92D050"/>
                </a:solidFill>
              </a:rPr>
              <a:t> </a:t>
            </a:r>
            <a:r>
              <a:rPr lang="en-GB" b="1">
                <a:solidFill>
                  <a:srgbClr val="92D050"/>
                </a:solidFill>
              </a:rPr>
              <a:t>amusement parks and other entertainment venues</a:t>
            </a:r>
            <a:r>
              <a:rPr lang="en-GB" b="1"/>
              <a:t> </a:t>
            </a:r>
            <a:r>
              <a:rPr lang="en-GB"/>
              <a:t>as a form of entertainment. These attractions engage and stimulate the viewer's senses and are popular among amusement park goers.</a:t>
            </a:r>
            <a:endParaRPr lang="en-GB"/>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74" name="Shape 274"/>
        <p:cNvGrpSpPr/>
        <p:nvPr/>
      </p:nvGrpSpPr>
      <p:grpSpPr>
        <a:xfrm>
          <a:off x="0" y="0"/>
          <a:ext cx="0" cy="0"/>
          <a:chOff x="0" y="0"/>
          <a:chExt cx="0" cy="0"/>
        </a:xfrm>
      </p:grpSpPr>
      <p:pic>
        <p:nvPicPr>
          <p:cNvPr id="3" name="图片 2" descr="1"/>
          <p:cNvPicPr>
            <a:picLocks noChangeAspect="1"/>
          </p:cNvPicPr>
          <p:nvPr/>
        </p:nvPicPr>
        <p:blipFill>
          <a:blip r:embed="rId2"/>
          <a:srcRect b="7841"/>
          <a:stretch>
            <a:fillRect/>
          </a:stretch>
        </p:blipFill>
        <p:spPr>
          <a:xfrm>
            <a:off x="0" y="-10160"/>
            <a:ext cx="3738245" cy="5179060"/>
          </a:xfrm>
          <a:prstGeom prst="rect">
            <a:avLst/>
          </a:prstGeom>
        </p:spPr>
      </p:pic>
      <p:sp>
        <p:nvSpPr>
          <p:cNvPr id="275" name="Google Shape;275;p36"/>
          <p:cNvSpPr txBox="1"/>
          <p:nvPr>
            <p:ph type="title"/>
          </p:nvPr>
        </p:nvSpPr>
        <p:spPr>
          <a:xfrm>
            <a:off x="4067175" y="-20320"/>
            <a:ext cx="4371975" cy="6330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500"/>
              <a:t>inspiration for design</a:t>
            </a:r>
            <a:endParaRPr lang="en-GB" sz="3500"/>
          </a:p>
        </p:txBody>
      </p:sp>
      <p:grpSp>
        <p:nvGrpSpPr>
          <p:cNvPr id="277" name="Google Shape;277;p36"/>
          <p:cNvGrpSpPr/>
          <p:nvPr/>
        </p:nvGrpSpPr>
        <p:grpSpPr>
          <a:xfrm rot="10800000" flipH="1">
            <a:off x="32385" y="3392805"/>
            <a:ext cx="1882775" cy="1675130"/>
            <a:chOff x="298650" y="311925"/>
            <a:chExt cx="1460095" cy="1484323"/>
          </a:xfrm>
        </p:grpSpPr>
        <p:sp>
          <p:nvSpPr>
            <p:cNvPr id="278" name="Google Shape;278;p36"/>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36"/>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36"/>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36"/>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36"/>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6"/>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36"/>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36"/>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6"/>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36"/>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36"/>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6"/>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6"/>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6"/>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6"/>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36"/>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36"/>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36"/>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6"/>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6"/>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6"/>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36"/>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36"/>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6"/>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36"/>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6"/>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36"/>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36"/>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36"/>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36"/>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36"/>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36"/>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36"/>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36"/>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36"/>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36"/>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6"/>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36"/>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36"/>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36"/>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36"/>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6"/>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6"/>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6"/>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6"/>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6"/>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36"/>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6"/>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6"/>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6"/>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6"/>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6"/>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36"/>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36"/>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36"/>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6"/>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36"/>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6"/>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36"/>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6"/>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36"/>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36"/>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6"/>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36"/>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36"/>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36"/>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36"/>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36"/>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36"/>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36"/>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36"/>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6"/>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6"/>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36"/>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36"/>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36"/>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6"/>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6"/>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36"/>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Google Shape;255;p35"/>
          <p:cNvSpPr txBox="1"/>
          <p:nvPr>
            <p:custDataLst>
              <p:tags r:id="rId3"/>
            </p:custDataLst>
          </p:nvPr>
        </p:nvSpPr>
        <p:spPr>
          <a:xfrm>
            <a:off x="2331720" y="4785360"/>
            <a:ext cx="150495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photo of Little Nightmares from Mono_2. </a:t>
            </a:r>
            <a:endParaRPr lang="en-US" altLang="en-GB" sz="1000"/>
          </a:p>
        </p:txBody>
      </p:sp>
      <p:sp>
        <p:nvSpPr>
          <p:cNvPr id="2" name="Google Shape;276;p36"/>
          <p:cNvSpPr txBox="1"/>
          <p:nvPr>
            <p:custDataLst>
              <p:tags r:id="rId4"/>
            </p:custDataLst>
          </p:nvPr>
        </p:nvSpPr>
        <p:spPr>
          <a:xfrm>
            <a:off x="4067175" y="415290"/>
            <a:ext cx="4743450" cy="16249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400"/>
              <a:buFont typeface="Darker Grotesque"/>
              <a:buNone/>
              <a:defRPr sz="18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None/>
            </a:pPr>
            <a:r>
              <a:rPr sz="1600"/>
              <a:t>The</a:t>
            </a:r>
            <a:r>
              <a:rPr sz="1600" b="1">
                <a:solidFill>
                  <a:srgbClr val="92D050"/>
                </a:solidFill>
              </a:rPr>
              <a:t> kitchen scene in Little Nightmares</a:t>
            </a:r>
            <a:r>
              <a:rPr sz="1600"/>
              <a:t> left a strong impression on me and served as inspiration for the creation of my own background. Specifically, I wanted to recreate the atmosphere of a dark and abandoned </a:t>
            </a:r>
            <a:r>
              <a:rPr sz="1600" b="1">
                <a:solidFill>
                  <a:srgbClr val="92D050"/>
                </a:solidFill>
              </a:rPr>
              <a:t>corner of a kitchen</a:t>
            </a:r>
            <a:r>
              <a:rPr sz="1600"/>
              <a:t>, complete with rotten meat and vegetables scattered across the floor and main desk.</a:t>
            </a:r>
            <a:endParaRPr sz="1600"/>
          </a:p>
        </p:txBody>
      </p:sp>
      <p:sp>
        <p:nvSpPr>
          <p:cNvPr id="6" name="Google Shape;276;p36"/>
          <p:cNvSpPr txBox="1"/>
          <p:nvPr>
            <p:custDataLst>
              <p:tags r:id="rId5"/>
            </p:custDataLst>
          </p:nvPr>
        </p:nvSpPr>
        <p:spPr>
          <a:xfrm>
            <a:off x="4066540" y="2005965"/>
            <a:ext cx="4749165" cy="1656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400"/>
              <a:buFont typeface="Darker Grotesque"/>
              <a:buNone/>
              <a:defRPr sz="18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None/>
            </a:pPr>
            <a:r>
              <a:rPr sz="1600"/>
              <a:t>The </a:t>
            </a:r>
            <a:r>
              <a:rPr sz="1600" b="1">
                <a:solidFill>
                  <a:srgbClr val="92D050"/>
                </a:solidFill>
              </a:rPr>
              <a:t>Huddle figures in Inside</a:t>
            </a:r>
            <a:r>
              <a:rPr sz="1600"/>
              <a:t>, with their minimalist, stylized design and detailed, stylized rendering, served as inspiration for the creation of my main project object,</a:t>
            </a:r>
            <a:r>
              <a:rPr sz="1600" b="1">
                <a:solidFill>
                  <a:srgbClr val="92D050"/>
                </a:solidFill>
              </a:rPr>
              <a:t> a meat ball</a:t>
            </a:r>
            <a:r>
              <a:rPr sz="1600"/>
              <a:t>. Specifically, I was drawn to the way that the Huddle could change shape and deform as they moved, and I used this idea to create a meat ball that would change shape in a similar way</a:t>
            </a:r>
            <a:r>
              <a:rPr lang="en-US" sz="1600"/>
              <a:t> when it is rolling down the stairs.</a:t>
            </a:r>
            <a:endParaRPr lang="en-US" sz="1600"/>
          </a:p>
        </p:txBody>
      </p:sp>
      <p:sp>
        <p:nvSpPr>
          <p:cNvPr id="8" name="Google Shape;1680;p56"/>
          <p:cNvSpPr/>
          <p:nvPr>
            <p:custDataLst>
              <p:tags r:id="rId6"/>
            </p:custDataLst>
          </p:nvPr>
        </p:nvSpPr>
        <p:spPr>
          <a:xfrm>
            <a:off x="3818255" y="586740"/>
            <a:ext cx="180340" cy="163195"/>
          </a:xfrm>
          <a:prstGeom prst="ellipse">
            <a:avLst/>
          </a:pr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 name="Google Shape;1680;p56"/>
          <p:cNvSpPr/>
          <p:nvPr>
            <p:custDataLst>
              <p:tags r:id="rId7"/>
            </p:custDataLst>
          </p:nvPr>
        </p:nvSpPr>
        <p:spPr>
          <a:xfrm>
            <a:off x="3818255" y="2148840"/>
            <a:ext cx="180340" cy="163195"/>
          </a:xfrm>
          <a:prstGeom prst="ellipse">
            <a:avLst/>
          </a:pr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pic>
        <p:nvPicPr>
          <p:cNvPr id="10" name="图片 9" descr="2"/>
          <p:cNvPicPr>
            <a:picLocks noChangeAspect="1"/>
          </p:cNvPicPr>
          <p:nvPr/>
        </p:nvPicPr>
        <p:blipFill>
          <a:blip r:embed="rId8"/>
          <a:stretch>
            <a:fillRect/>
          </a:stretch>
        </p:blipFill>
        <p:spPr>
          <a:xfrm>
            <a:off x="5723890" y="3916045"/>
            <a:ext cx="1377950" cy="816610"/>
          </a:xfrm>
          <a:prstGeom prst="rect">
            <a:avLst/>
          </a:prstGeom>
        </p:spPr>
      </p:pic>
      <p:pic>
        <p:nvPicPr>
          <p:cNvPr id="11" name="图片 10" descr="1"/>
          <p:cNvPicPr>
            <a:picLocks noChangeAspect="1"/>
          </p:cNvPicPr>
          <p:nvPr/>
        </p:nvPicPr>
        <p:blipFill>
          <a:blip r:embed="rId9"/>
          <a:stretch>
            <a:fillRect/>
          </a:stretch>
        </p:blipFill>
        <p:spPr>
          <a:xfrm>
            <a:off x="3998595" y="3934460"/>
            <a:ext cx="1416685" cy="796925"/>
          </a:xfrm>
          <a:prstGeom prst="rect">
            <a:avLst/>
          </a:prstGeom>
        </p:spPr>
      </p:pic>
      <p:sp>
        <p:nvSpPr>
          <p:cNvPr id="12" name="Google Shape;255;p35"/>
          <p:cNvSpPr txBox="1"/>
          <p:nvPr>
            <p:custDataLst>
              <p:tags r:id="rId10"/>
            </p:custDataLst>
          </p:nvPr>
        </p:nvSpPr>
        <p:spPr>
          <a:xfrm>
            <a:off x="3965575" y="4658360"/>
            <a:ext cx="150495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Image of the Kitchen from the Chapter Selection menu </a:t>
            </a:r>
            <a:endParaRPr lang="en-US" altLang="en-GB" sz="1000"/>
          </a:p>
        </p:txBody>
      </p:sp>
      <p:sp>
        <p:nvSpPr>
          <p:cNvPr id="13" name="Google Shape;255;p35"/>
          <p:cNvSpPr txBox="1"/>
          <p:nvPr>
            <p:custDataLst>
              <p:tags r:id="rId11"/>
            </p:custDataLst>
          </p:nvPr>
        </p:nvSpPr>
        <p:spPr>
          <a:xfrm>
            <a:off x="5671185" y="4680585"/>
            <a:ext cx="150495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Screenshot of the Huddle in the game Inside</a:t>
            </a:r>
            <a:endParaRPr lang="en-US" altLang="en-GB" sz="1000"/>
          </a:p>
        </p:txBody>
      </p:sp>
      <p:pic>
        <p:nvPicPr>
          <p:cNvPr id="14" name="图片 13" descr="download"/>
          <p:cNvPicPr>
            <a:picLocks noChangeAspect="1"/>
          </p:cNvPicPr>
          <p:nvPr/>
        </p:nvPicPr>
        <p:blipFill>
          <a:blip r:embed="rId12"/>
          <a:stretch>
            <a:fillRect/>
          </a:stretch>
        </p:blipFill>
        <p:spPr>
          <a:xfrm>
            <a:off x="7380605" y="3909695"/>
            <a:ext cx="1377950" cy="822960"/>
          </a:xfrm>
          <a:prstGeom prst="rect">
            <a:avLst/>
          </a:prstGeom>
        </p:spPr>
      </p:pic>
      <p:sp>
        <p:nvSpPr>
          <p:cNvPr id="15" name="Google Shape;255;p35"/>
          <p:cNvSpPr txBox="1"/>
          <p:nvPr>
            <p:custDataLst>
              <p:tags r:id="rId13"/>
            </p:custDataLst>
          </p:nvPr>
        </p:nvSpPr>
        <p:spPr>
          <a:xfrm>
            <a:off x="7310755" y="4646295"/>
            <a:ext cx="150495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ScreenShot of the kitchen from game Little Nightmares</a:t>
            </a:r>
            <a:endParaRPr lang="en-US" altLang="en-GB"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45" name="Shape 245"/>
        <p:cNvGrpSpPr/>
        <p:nvPr/>
      </p:nvGrpSpPr>
      <p:grpSpPr>
        <a:xfrm>
          <a:off x="0" y="0"/>
          <a:ext cx="0" cy="0"/>
          <a:chOff x="0" y="0"/>
          <a:chExt cx="0" cy="0"/>
        </a:xfrm>
      </p:grpSpPr>
      <p:sp>
        <p:nvSpPr>
          <p:cNvPr id="361" name="Google Shape;361;p37"/>
          <p:cNvSpPr txBox="1"/>
          <p:nvPr>
            <p:custDataLst>
              <p:tags r:id="rId2"/>
            </p:custDataLst>
          </p:nvPr>
        </p:nvSpPr>
        <p:spPr>
          <a:xfrm>
            <a:off x="720000" y="129580"/>
            <a:ext cx="7704000" cy="585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1pPr>
            <a:lvl2pPr marR="0" lvl="1"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2pPr>
            <a:lvl3pPr marR="0" lvl="2"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3pPr>
            <a:lvl4pPr marR="0" lvl="3"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4pPr>
            <a:lvl5pPr marR="0" lvl="4"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5pPr>
            <a:lvl6pPr marR="0" lvl="5"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6pPr>
            <a:lvl7pPr marR="0" lvl="6"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7pPr>
            <a:lvl8pPr marR="0" lvl="7"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8pPr>
            <a:lvl9pPr marR="0" lvl="8"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9pPr>
          </a:lstStyle>
          <a:p>
            <a:pPr marL="0" lvl="0" indent="0" algn="ctr" rtl="0">
              <a:spcBef>
                <a:spcPts val="0"/>
              </a:spcBef>
              <a:spcAft>
                <a:spcPts val="0"/>
              </a:spcAft>
              <a:buNone/>
            </a:pPr>
            <a:r>
              <a:rPr lang="en-US" altLang="en-GB"/>
              <a:t>planning</a:t>
            </a:r>
            <a:endParaRPr lang="en-US" altLang="en-GB"/>
          </a:p>
        </p:txBody>
      </p:sp>
      <p:sp>
        <p:nvSpPr>
          <p:cNvPr id="8" name="Google Shape;1680;p56"/>
          <p:cNvSpPr/>
          <p:nvPr>
            <p:custDataLst>
              <p:tags r:id="rId3"/>
            </p:custDataLst>
          </p:nvPr>
        </p:nvSpPr>
        <p:spPr>
          <a:xfrm>
            <a:off x="321945" y="954405"/>
            <a:ext cx="107950" cy="125730"/>
          </a:xfrm>
          <a:prstGeom prst="ellipse">
            <a:avLst/>
          </a:pr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pic>
        <p:nvPicPr>
          <p:cNvPr id="1" name="图片 0"/>
          <p:cNvPicPr>
            <a:picLocks noChangeAspect="1"/>
          </p:cNvPicPr>
          <p:nvPr>
            <p:custDataLst>
              <p:tags r:id="rId4"/>
            </p:custDataLst>
          </p:nvPr>
        </p:nvPicPr>
        <p:blipFill>
          <a:blip r:embed="rId5"/>
          <a:stretch>
            <a:fillRect/>
          </a:stretch>
        </p:blipFill>
        <p:spPr>
          <a:xfrm>
            <a:off x="179705" y="1280795"/>
            <a:ext cx="5978525" cy="2685415"/>
          </a:xfrm>
          <a:prstGeom prst="rect">
            <a:avLst/>
          </a:prstGeom>
        </p:spPr>
      </p:pic>
      <p:sp>
        <p:nvSpPr>
          <p:cNvPr id="2" name="Google Shape;276;p36"/>
          <p:cNvSpPr txBox="1"/>
          <p:nvPr>
            <p:custDataLst>
              <p:tags r:id="rId6"/>
            </p:custDataLst>
          </p:nvPr>
        </p:nvSpPr>
        <p:spPr>
          <a:xfrm>
            <a:off x="539115" y="771525"/>
            <a:ext cx="8271510" cy="45275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400"/>
              <a:buFont typeface="Darker Grotesque"/>
              <a:buNone/>
              <a:defRPr sz="18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None/>
            </a:pPr>
            <a:r>
              <a:rPr lang="en-US" sz="1600"/>
              <a:t>Upon conceptualizing my ideas, I formulated a plan to ensure I can work on that.</a:t>
            </a:r>
            <a:endParaRPr lang="en-US" sz="1600"/>
          </a:p>
        </p:txBody>
      </p:sp>
      <p:sp>
        <p:nvSpPr>
          <p:cNvPr id="12" name="Google Shape;255;p35"/>
          <p:cNvSpPr txBox="1"/>
          <p:nvPr>
            <p:custDataLst>
              <p:tags r:id="rId7"/>
            </p:custDataLst>
          </p:nvPr>
        </p:nvSpPr>
        <p:spPr>
          <a:xfrm>
            <a:off x="1400175" y="3934460"/>
            <a:ext cx="3347085" cy="212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My timeline which created by ProjectManager</a:t>
            </a:r>
            <a:endParaRPr lang="en-US" altLang="en-GB" sz="1000"/>
          </a:p>
        </p:txBody>
      </p:sp>
      <p:pic>
        <p:nvPicPr>
          <p:cNvPr id="3" name="图片 2"/>
          <p:cNvPicPr>
            <a:picLocks noChangeAspect="1"/>
          </p:cNvPicPr>
          <p:nvPr>
            <p:custDataLst>
              <p:tags r:id="rId8"/>
            </p:custDataLst>
          </p:nvPr>
        </p:nvPicPr>
        <p:blipFill>
          <a:blip r:embed="rId9"/>
          <a:stretch>
            <a:fillRect/>
          </a:stretch>
        </p:blipFill>
        <p:spPr>
          <a:xfrm>
            <a:off x="6301105" y="1263650"/>
            <a:ext cx="2505075" cy="3580765"/>
          </a:xfrm>
          <a:prstGeom prst="rect">
            <a:avLst/>
          </a:prstGeom>
        </p:spPr>
      </p:pic>
      <p:sp>
        <p:nvSpPr>
          <p:cNvPr id="5" name="Google Shape;255;p35"/>
          <p:cNvSpPr txBox="1"/>
          <p:nvPr>
            <p:custDataLst>
              <p:tags r:id="rId10"/>
            </p:custDataLst>
          </p:nvPr>
        </p:nvSpPr>
        <p:spPr>
          <a:xfrm>
            <a:off x="6292215" y="4804410"/>
            <a:ext cx="2420620" cy="212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My timeline which created by ProjectManager</a:t>
            </a:r>
            <a:endParaRPr lang="en-US" altLang="en-GB"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60" name="Shape 360"/>
        <p:cNvGrpSpPr/>
        <p:nvPr/>
      </p:nvGrpSpPr>
      <p:grpSpPr>
        <a:xfrm>
          <a:off x="0" y="0"/>
          <a:ext cx="0" cy="0"/>
          <a:chOff x="0" y="0"/>
          <a:chExt cx="0" cy="0"/>
        </a:xfrm>
      </p:grpSpPr>
      <p:sp>
        <p:nvSpPr>
          <p:cNvPr id="361" name="Google Shape;361;p37"/>
          <p:cNvSpPr txBox="1"/>
          <p:nvPr>
            <p:ph type="title"/>
          </p:nvPr>
        </p:nvSpPr>
        <p:spPr>
          <a:xfrm>
            <a:off x="720000" y="12958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process: drawing</a:t>
            </a:r>
            <a:endParaRPr lang="en-US" altLang="en-GB"/>
          </a:p>
        </p:txBody>
      </p:sp>
      <p:sp>
        <p:nvSpPr>
          <p:cNvPr id="362" name="Google Shape;362;p37"/>
          <p:cNvSpPr txBox="1"/>
          <p:nvPr>
            <p:ph type="subTitle" idx="1"/>
          </p:nvPr>
        </p:nvSpPr>
        <p:spPr>
          <a:xfrm>
            <a:off x="969645" y="2715260"/>
            <a:ext cx="7994015" cy="5765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t>The current layout is</a:t>
            </a:r>
            <a:r>
              <a:rPr b="1">
                <a:solidFill>
                  <a:srgbClr val="92D050"/>
                </a:solidFill>
              </a:rPr>
              <a:t> presenting difficulties</a:t>
            </a:r>
            <a:r>
              <a:t> in the incorporation of the impossible stairs, as the stairs require a specific positioning in order to generate visual deviation.</a:t>
            </a:r>
            <a:r>
              <a:rPr lang="en-US" altLang="en-GB"/>
              <a:t> </a:t>
            </a:r>
            <a:endParaRPr lang="en-US" altLang="en-GB"/>
          </a:p>
        </p:txBody>
      </p:sp>
      <p:pic>
        <p:nvPicPr>
          <p:cNvPr id="8" name="图片 7" descr="309d82c89d2166a6621340801bde912"/>
          <p:cNvPicPr>
            <a:picLocks noChangeAspect="1"/>
          </p:cNvPicPr>
          <p:nvPr/>
        </p:nvPicPr>
        <p:blipFill>
          <a:blip r:embed="rId2"/>
          <a:stretch>
            <a:fillRect/>
          </a:stretch>
        </p:blipFill>
        <p:spPr>
          <a:xfrm>
            <a:off x="6876415" y="1203960"/>
            <a:ext cx="2033270" cy="1214755"/>
          </a:xfrm>
          <a:prstGeom prst="roundRect">
            <a:avLst/>
          </a:prstGeom>
        </p:spPr>
      </p:pic>
      <p:sp>
        <p:nvSpPr>
          <p:cNvPr id="9" name="Google Shape;362;p37"/>
          <p:cNvSpPr txBox="1"/>
          <p:nvPr>
            <p:custDataLst>
              <p:tags r:id="rId3"/>
            </p:custDataLst>
          </p:nvPr>
        </p:nvSpPr>
        <p:spPr>
          <a:xfrm>
            <a:off x="1764030" y="736600"/>
            <a:ext cx="3420110" cy="37401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ctr" rtl="0">
              <a:spcBef>
                <a:spcPts val="0"/>
              </a:spcBef>
              <a:spcAft>
                <a:spcPts val="0"/>
              </a:spcAft>
              <a:buClr>
                <a:schemeClr val="dk1"/>
              </a:buClr>
              <a:buSzPts val="1100"/>
              <a:buFont typeface="Arial" panose="020B0604020202020204"/>
              <a:buNone/>
            </a:pPr>
            <a:r>
              <a:rPr lang="en-US" altLang="en-GB" sz="2000" b="1">
                <a:solidFill>
                  <a:srgbClr val="92D050"/>
                </a:solidFill>
              </a:rPr>
              <a:t>Background</a:t>
            </a:r>
            <a:endParaRPr lang="en-US" altLang="en-GB" sz="2000"/>
          </a:p>
        </p:txBody>
      </p:sp>
      <p:sp>
        <p:nvSpPr>
          <p:cNvPr id="10" name="Google Shape;362;p37"/>
          <p:cNvSpPr txBox="1"/>
          <p:nvPr>
            <p:custDataLst>
              <p:tags r:id="rId4"/>
            </p:custDataLst>
          </p:nvPr>
        </p:nvSpPr>
        <p:spPr>
          <a:xfrm>
            <a:off x="179070" y="1060450"/>
            <a:ext cx="6572885" cy="15093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altLang="en-GB">
                <a:sym typeface="+mn-ea"/>
              </a:rPr>
              <a:t>First of all, </a:t>
            </a:r>
            <a:r>
              <a:rPr lang="en-GB">
                <a:sym typeface="+mn-ea"/>
              </a:rPr>
              <a:t>I utilized a reference image as a guide in the creation of a draft drawing of the pieces of background layout</a:t>
            </a:r>
            <a:r>
              <a:rPr lang="en-US" altLang="en-GB">
                <a:sym typeface="+mn-ea"/>
              </a:rPr>
              <a:t> (Figure on the left)</a:t>
            </a:r>
            <a:r>
              <a:rPr lang="en-GB">
                <a:sym typeface="+mn-ea"/>
              </a:rPr>
              <a:t>.</a:t>
            </a:r>
            <a:r>
              <a:rPr lang="en-US" altLang="en-GB">
                <a:sym typeface="+mn-ea"/>
              </a:rPr>
              <a:t> </a:t>
            </a:r>
            <a:r>
              <a:t>In order to facilitate the implementation of the impossible stairs, I fixed the camera's point of view from an inclined angle above, overlooking the entire desktop. The green line in the picture indicates the possible path that the ball can roll down, and it also denotes the location where the stairs are built. The table is adorned with rotten food and very dirty tableware.</a:t>
            </a:r>
          </a:p>
        </p:txBody>
      </p:sp>
      <p:pic>
        <p:nvPicPr>
          <p:cNvPr id="11" name="图片 10" descr="MicrosoftTeams-image"/>
          <p:cNvPicPr>
            <a:picLocks noChangeAspect="1"/>
          </p:cNvPicPr>
          <p:nvPr/>
        </p:nvPicPr>
        <p:blipFill>
          <a:blip r:embed="rId5"/>
          <a:srcRect l="21202" t="27420" r="51636" b="53975"/>
          <a:stretch>
            <a:fillRect/>
          </a:stretch>
        </p:blipFill>
        <p:spPr>
          <a:xfrm>
            <a:off x="467995" y="2787650"/>
            <a:ext cx="481330" cy="472440"/>
          </a:xfrm>
          <a:prstGeom prst="rect">
            <a:avLst/>
          </a:prstGeom>
        </p:spPr>
      </p:pic>
      <p:pic>
        <p:nvPicPr>
          <p:cNvPr id="12" name="图片 11" descr="MicrosoftTeams-image (1)"/>
          <p:cNvPicPr>
            <a:picLocks noChangeAspect="1"/>
          </p:cNvPicPr>
          <p:nvPr/>
        </p:nvPicPr>
        <p:blipFill>
          <a:blip r:embed="rId6"/>
          <a:srcRect l="46702" t="36160" r="32874" b="33926"/>
          <a:stretch>
            <a:fillRect/>
          </a:stretch>
        </p:blipFill>
        <p:spPr>
          <a:xfrm>
            <a:off x="8244205" y="2418715"/>
            <a:ext cx="733425" cy="1538605"/>
          </a:xfrm>
          <a:prstGeom prst="rect">
            <a:avLst/>
          </a:prstGeom>
        </p:spPr>
      </p:pic>
      <p:pic>
        <p:nvPicPr>
          <p:cNvPr id="15" name="图片 14" descr="MicrosoftTeams-image (1)"/>
          <p:cNvPicPr>
            <a:picLocks noChangeAspect="1"/>
          </p:cNvPicPr>
          <p:nvPr/>
        </p:nvPicPr>
        <p:blipFill>
          <a:blip r:embed="rId7"/>
          <a:srcRect t="11541"/>
          <a:stretch>
            <a:fillRect/>
          </a:stretch>
        </p:blipFill>
        <p:spPr>
          <a:xfrm>
            <a:off x="6012180" y="3435985"/>
            <a:ext cx="2324100" cy="1435735"/>
          </a:xfrm>
          <a:prstGeom prst="roundRect">
            <a:avLst/>
          </a:prstGeom>
        </p:spPr>
      </p:pic>
      <p:sp>
        <p:nvSpPr>
          <p:cNvPr id="17" name="Google Shape;362;p37"/>
          <p:cNvSpPr txBox="1"/>
          <p:nvPr>
            <p:custDataLst>
              <p:tags r:id="rId8"/>
            </p:custDataLst>
          </p:nvPr>
        </p:nvSpPr>
        <p:spPr>
          <a:xfrm>
            <a:off x="162560" y="3411855"/>
            <a:ext cx="5718175" cy="15093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t>I redrew the draft based on the previous failure, I first established the position of the stairs and then added other background elements. Finally, I selected a corner of a kitchen, which contained two tables: one for cooking, with a pan on the desk, and one for producing meat. This layout was chosen in order to provide a suitable environment for the rolling meat ball within the scene.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60" name="Shape 360"/>
        <p:cNvGrpSpPr/>
        <p:nvPr/>
      </p:nvGrpSpPr>
      <p:grpSpPr>
        <a:xfrm>
          <a:off x="0" y="0"/>
          <a:ext cx="0" cy="0"/>
          <a:chOff x="0" y="0"/>
          <a:chExt cx="0" cy="0"/>
        </a:xfrm>
      </p:grpSpPr>
      <p:sp>
        <p:nvSpPr>
          <p:cNvPr id="361" name="Google Shape;361;p37"/>
          <p:cNvSpPr txBox="1"/>
          <p:nvPr>
            <p:ph type="title"/>
          </p:nvPr>
        </p:nvSpPr>
        <p:spPr>
          <a:xfrm>
            <a:off x="720000" y="12958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process: drawing</a:t>
            </a:r>
            <a:endParaRPr lang="en-US" altLang="en-GB"/>
          </a:p>
        </p:txBody>
      </p:sp>
      <p:sp>
        <p:nvSpPr>
          <p:cNvPr id="9" name="Google Shape;362;p37"/>
          <p:cNvSpPr txBox="1"/>
          <p:nvPr>
            <p:custDataLst>
              <p:tags r:id="rId2"/>
            </p:custDataLst>
          </p:nvPr>
        </p:nvSpPr>
        <p:spPr>
          <a:xfrm>
            <a:off x="5292090" y="3133090"/>
            <a:ext cx="3420110" cy="37401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ctr" rtl="0">
              <a:spcBef>
                <a:spcPts val="0"/>
              </a:spcBef>
              <a:spcAft>
                <a:spcPts val="0"/>
              </a:spcAft>
              <a:buClr>
                <a:schemeClr val="dk1"/>
              </a:buClr>
              <a:buSzPts val="1100"/>
              <a:buFont typeface="Arial" panose="020B0604020202020204"/>
              <a:buNone/>
            </a:pPr>
            <a:r>
              <a:rPr lang="en-US" altLang="en-GB" sz="2000" b="1">
                <a:solidFill>
                  <a:srgbClr val="92D050"/>
                </a:solidFill>
              </a:rPr>
              <a:t>Stairs </a:t>
            </a:r>
            <a:endParaRPr lang="en-US" altLang="en-GB" sz="2000" b="1">
              <a:solidFill>
                <a:srgbClr val="92D050"/>
              </a:solidFill>
            </a:endParaRPr>
          </a:p>
        </p:txBody>
      </p:sp>
      <p:sp>
        <p:nvSpPr>
          <p:cNvPr id="17" name="Google Shape;362;p37"/>
          <p:cNvSpPr txBox="1"/>
          <p:nvPr>
            <p:custDataLst>
              <p:tags r:id="rId3"/>
            </p:custDataLst>
          </p:nvPr>
        </p:nvSpPr>
        <p:spPr>
          <a:xfrm>
            <a:off x="162560" y="1115695"/>
            <a:ext cx="3503930" cy="16002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a:t>I created the meat ball by using the Huddle as a reference. To increase realism, I removed the legs and arms from the reference. The left figure represents the static ball, while the right figure represents the ball rolling downstairs with its deformation.</a:t>
            </a:r>
            <a:endParaRPr lang="en-US"/>
          </a:p>
        </p:txBody>
      </p:sp>
      <p:pic>
        <p:nvPicPr>
          <p:cNvPr id="2" name="图片 1" descr="MicrosoftTeams-image (5)"/>
          <p:cNvPicPr>
            <a:picLocks noChangeAspect="1"/>
          </p:cNvPicPr>
          <p:nvPr/>
        </p:nvPicPr>
        <p:blipFill>
          <a:blip r:embed="rId4"/>
          <a:srcRect l="43027" t="48910" r="3935" b="22136"/>
          <a:stretch>
            <a:fillRect/>
          </a:stretch>
        </p:blipFill>
        <p:spPr>
          <a:xfrm>
            <a:off x="2555875" y="3401060"/>
            <a:ext cx="2610485" cy="1079500"/>
          </a:xfrm>
          <a:prstGeom prst="roundRect">
            <a:avLst/>
          </a:prstGeom>
        </p:spPr>
      </p:pic>
      <p:pic>
        <p:nvPicPr>
          <p:cNvPr id="3" name="图片 2" descr="MicrosoftTeams-image (4)"/>
          <p:cNvPicPr>
            <a:picLocks noChangeAspect="1"/>
          </p:cNvPicPr>
          <p:nvPr/>
        </p:nvPicPr>
        <p:blipFill>
          <a:blip r:embed="rId5"/>
          <a:srcRect l="21377" t="17012" r="52890" b="51795"/>
          <a:stretch>
            <a:fillRect/>
          </a:stretch>
        </p:blipFill>
        <p:spPr>
          <a:xfrm>
            <a:off x="312420" y="3075940"/>
            <a:ext cx="2018030" cy="1708785"/>
          </a:xfrm>
          <a:prstGeom prst="roundRect">
            <a:avLst/>
          </a:prstGeom>
        </p:spPr>
      </p:pic>
      <p:sp>
        <p:nvSpPr>
          <p:cNvPr id="4" name="Google Shape;362;p37"/>
          <p:cNvSpPr txBox="1"/>
          <p:nvPr>
            <p:custDataLst>
              <p:tags r:id="rId6"/>
            </p:custDataLst>
          </p:nvPr>
        </p:nvSpPr>
        <p:spPr>
          <a:xfrm>
            <a:off x="5391785" y="3367405"/>
            <a:ext cx="3485515" cy="117094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t>In order to design stairs, I </a:t>
            </a:r>
            <a:r>
              <a:rPr lang="en-US"/>
              <a:t>drew</a:t>
            </a:r>
            <a:r>
              <a:t> numerous iterations of stairs with various angles in order to gain a better understanding of the design process. </a:t>
            </a:r>
          </a:p>
        </p:txBody>
      </p:sp>
      <p:pic>
        <p:nvPicPr>
          <p:cNvPr id="5" name="图片 4" descr="MicrosoftTeams-image"/>
          <p:cNvPicPr>
            <a:picLocks noChangeAspect="1"/>
          </p:cNvPicPr>
          <p:nvPr/>
        </p:nvPicPr>
        <p:blipFill>
          <a:blip r:embed="rId7"/>
          <a:srcRect l="13522" t="17001" r="15090" b="21973"/>
          <a:stretch>
            <a:fillRect/>
          </a:stretch>
        </p:blipFill>
        <p:spPr>
          <a:xfrm>
            <a:off x="3825240" y="1024890"/>
            <a:ext cx="2461260" cy="1470025"/>
          </a:xfrm>
          <a:prstGeom prst="roundRect">
            <a:avLst/>
          </a:prstGeom>
        </p:spPr>
      </p:pic>
      <p:pic>
        <p:nvPicPr>
          <p:cNvPr id="6" name="图片 5" descr="MicrosoftTeams-image (1)"/>
          <p:cNvPicPr>
            <a:picLocks noChangeAspect="1"/>
          </p:cNvPicPr>
          <p:nvPr/>
        </p:nvPicPr>
        <p:blipFill>
          <a:blip r:embed="rId8"/>
          <a:srcRect l="8578" t="26596" r="11179" b="10300"/>
          <a:stretch>
            <a:fillRect/>
          </a:stretch>
        </p:blipFill>
        <p:spPr>
          <a:xfrm>
            <a:off x="6471285" y="1025525"/>
            <a:ext cx="2459990" cy="1469390"/>
          </a:xfrm>
          <a:prstGeom prst="roundRect">
            <a:avLst/>
          </a:prstGeom>
        </p:spPr>
      </p:pic>
      <p:sp>
        <p:nvSpPr>
          <p:cNvPr id="7" name="Google Shape;362;p37"/>
          <p:cNvSpPr txBox="1"/>
          <p:nvPr>
            <p:custDataLst>
              <p:tags r:id="rId9"/>
            </p:custDataLst>
          </p:nvPr>
        </p:nvSpPr>
        <p:spPr>
          <a:xfrm>
            <a:off x="995680" y="708660"/>
            <a:ext cx="1694180" cy="37401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ctr" rtl="0">
              <a:spcBef>
                <a:spcPts val="0"/>
              </a:spcBef>
              <a:spcAft>
                <a:spcPts val="0"/>
              </a:spcAft>
              <a:buClr>
                <a:schemeClr val="dk1"/>
              </a:buClr>
              <a:buSzPts val="1100"/>
              <a:buFont typeface="Arial" panose="020B0604020202020204"/>
              <a:buNone/>
            </a:pPr>
            <a:r>
              <a:rPr lang="en-US" altLang="en-GB" sz="2000" b="1">
                <a:solidFill>
                  <a:srgbClr val="92D050"/>
                </a:solidFill>
              </a:rPr>
              <a:t>meat ball</a:t>
            </a:r>
            <a:endParaRPr lang="en-US" altLang="en-GB" sz="2000" b="1">
              <a:solidFill>
                <a:srgbClr val="92D05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60" name="Shape 360"/>
        <p:cNvGrpSpPr/>
        <p:nvPr/>
      </p:nvGrpSpPr>
      <p:grpSpPr>
        <a:xfrm>
          <a:off x="0" y="0"/>
          <a:ext cx="0" cy="0"/>
          <a:chOff x="0" y="0"/>
          <a:chExt cx="0" cy="0"/>
        </a:xfrm>
      </p:grpSpPr>
      <p:sp>
        <p:nvSpPr>
          <p:cNvPr id="361" name="Google Shape;361;p37"/>
          <p:cNvSpPr txBox="1"/>
          <p:nvPr>
            <p:ph type="title"/>
          </p:nvPr>
        </p:nvSpPr>
        <p:spPr>
          <a:xfrm>
            <a:off x="720000" y="12958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process: modeling</a:t>
            </a:r>
            <a:endParaRPr lang="en-US" altLang="en-GB"/>
          </a:p>
        </p:txBody>
      </p:sp>
      <p:pic>
        <p:nvPicPr>
          <p:cNvPr id="2" name="图片 1"/>
          <p:cNvPicPr>
            <a:picLocks noChangeAspect="1"/>
          </p:cNvPicPr>
          <p:nvPr>
            <p:custDataLst>
              <p:tags r:id="rId2"/>
            </p:custDataLst>
          </p:nvPr>
        </p:nvPicPr>
        <p:blipFill>
          <a:blip r:embed="rId3"/>
          <a:srcRect l="24824" t="9760" r="22821" b="10023"/>
          <a:stretch>
            <a:fillRect/>
          </a:stretch>
        </p:blipFill>
        <p:spPr>
          <a:xfrm>
            <a:off x="1620520" y="1458595"/>
            <a:ext cx="3799840" cy="2656840"/>
          </a:xfrm>
          <a:prstGeom prst="rect">
            <a:avLst/>
          </a:prstGeom>
        </p:spPr>
      </p:pic>
      <p:pic>
        <p:nvPicPr>
          <p:cNvPr id="8" name="图片 7"/>
          <p:cNvPicPr>
            <a:picLocks noChangeAspect="1"/>
          </p:cNvPicPr>
          <p:nvPr>
            <p:custDataLst>
              <p:tags r:id="rId4"/>
            </p:custDataLst>
          </p:nvPr>
        </p:nvPicPr>
        <p:blipFill>
          <a:blip r:embed="rId5"/>
          <a:srcRect l="11722" r="12425"/>
          <a:stretch>
            <a:fillRect/>
          </a:stretch>
        </p:blipFill>
        <p:spPr>
          <a:xfrm>
            <a:off x="7091045" y="786765"/>
            <a:ext cx="1774825" cy="1081405"/>
          </a:xfrm>
          <a:prstGeom prst="rect">
            <a:avLst/>
          </a:prstGeom>
        </p:spPr>
      </p:pic>
      <p:pic>
        <p:nvPicPr>
          <p:cNvPr id="10" name="图片 9" descr="2"/>
          <p:cNvPicPr>
            <a:picLocks noChangeAspect="1"/>
          </p:cNvPicPr>
          <p:nvPr/>
        </p:nvPicPr>
        <p:blipFill>
          <a:blip r:embed="rId6"/>
          <a:stretch>
            <a:fillRect/>
          </a:stretch>
        </p:blipFill>
        <p:spPr>
          <a:xfrm>
            <a:off x="7091045" y="2294255"/>
            <a:ext cx="1752600" cy="986155"/>
          </a:xfrm>
          <a:prstGeom prst="rect">
            <a:avLst/>
          </a:prstGeom>
        </p:spPr>
      </p:pic>
      <p:pic>
        <p:nvPicPr>
          <p:cNvPr id="11" name="图片 10" descr="3"/>
          <p:cNvPicPr>
            <a:picLocks noChangeAspect="1"/>
          </p:cNvPicPr>
          <p:nvPr/>
        </p:nvPicPr>
        <p:blipFill>
          <a:blip r:embed="rId7"/>
          <a:srcRect l="5914" r="5837"/>
          <a:stretch>
            <a:fillRect/>
          </a:stretch>
        </p:blipFill>
        <p:spPr>
          <a:xfrm>
            <a:off x="7091045" y="3649980"/>
            <a:ext cx="1751965" cy="1179195"/>
          </a:xfrm>
          <a:prstGeom prst="rect">
            <a:avLst/>
          </a:prstGeom>
        </p:spPr>
      </p:pic>
      <p:sp>
        <p:nvSpPr>
          <p:cNvPr id="12" name="Google Shape;255;p35"/>
          <p:cNvSpPr txBox="1"/>
          <p:nvPr>
            <p:custDataLst>
              <p:tags r:id="rId8"/>
            </p:custDataLst>
          </p:nvPr>
        </p:nvSpPr>
        <p:spPr>
          <a:xfrm>
            <a:off x="6951980" y="1779905"/>
            <a:ext cx="210693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medel in Maya within final camera angle</a:t>
            </a:r>
            <a:endParaRPr lang="en-US" altLang="en-GB" sz="1000"/>
          </a:p>
        </p:txBody>
      </p:sp>
      <p:sp>
        <p:nvSpPr>
          <p:cNvPr id="13" name="Google Shape;255;p35"/>
          <p:cNvSpPr txBox="1"/>
          <p:nvPr>
            <p:custDataLst>
              <p:tags r:id="rId9"/>
            </p:custDataLst>
          </p:nvPr>
        </p:nvSpPr>
        <p:spPr>
          <a:xfrm>
            <a:off x="6935470" y="3198495"/>
            <a:ext cx="210693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white model in Maya within final camera angle</a:t>
            </a:r>
            <a:endParaRPr lang="en-US" altLang="en-GB" sz="1000"/>
          </a:p>
        </p:txBody>
      </p:sp>
      <p:sp>
        <p:nvSpPr>
          <p:cNvPr id="14" name="Google Shape;255;p35"/>
          <p:cNvSpPr txBox="1"/>
          <p:nvPr>
            <p:custDataLst>
              <p:tags r:id="rId10"/>
            </p:custDataLst>
          </p:nvPr>
        </p:nvSpPr>
        <p:spPr>
          <a:xfrm>
            <a:off x="6918960" y="4760595"/>
            <a:ext cx="210693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white model in Maya within random camera angle</a:t>
            </a:r>
            <a:endParaRPr lang="en-US" altLang="en-GB" sz="1000"/>
          </a:p>
        </p:txBody>
      </p:sp>
      <p:pic>
        <p:nvPicPr>
          <p:cNvPr id="15" name="图片 14" descr="MicrosoftTeams-image (1)"/>
          <p:cNvPicPr>
            <a:picLocks noChangeAspect="1"/>
          </p:cNvPicPr>
          <p:nvPr>
            <p:custDataLst>
              <p:tags r:id="rId11"/>
            </p:custDataLst>
          </p:nvPr>
        </p:nvPicPr>
        <p:blipFill>
          <a:blip r:embed="rId12"/>
          <a:srcRect l="46702" t="36160" r="32874" b="33926"/>
          <a:stretch>
            <a:fillRect/>
          </a:stretch>
        </p:blipFill>
        <p:spPr>
          <a:xfrm rot="19020000" flipH="1">
            <a:off x="5012055" y="3113405"/>
            <a:ext cx="442595" cy="1253490"/>
          </a:xfrm>
          <a:prstGeom prst="rect">
            <a:avLst/>
          </a:prstGeom>
        </p:spPr>
      </p:pic>
      <p:pic>
        <p:nvPicPr>
          <p:cNvPr id="16" name="图片 15" descr="MicrosoftTeams-image (1)"/>
          <p:cNvPicPr>
            <a:picLocks noChangeAspect="1"/>
          </p:cNvPicPr>
          <p:nvPr>
            <p:custDataLst>
              <p:tags r:id="rId13"/>
            </p:custDataLst>
          </p:nvPr>
        </p:nvPicPr>
        <p:blipFill>
          <a:blip r:embed="rId12"/>
          <a:srcRect l="46702" t="36160" r="32874" b="33926"/>
          <a:stretch>
            <a:fillRect/>
          </a:stretch>
        </p:blipFill>
        <p:spPr>
          <a:xfrm rot="1680000">
            <a:off x="2296160" y="3605530"/>
            <a:ext cx="442595" cy="845820"/>
          </a:xfrm>
          <a:prstGeom prst="rect">
            <a:avLst/>
          </a:prstGeom>
        </p:spPr>
      </p:pic>
      <p:pic>
        <p:nvPicPr>
          <p:cNvPr id="18" name="图片 17" descr="MicrosoftTeams-image (1)"/>
          <p:cNvPicPr>
            <a:picLocks noChangeAspect="1"/>
          </p:cNvPicPr>
          <p:nvPr>
            <p:custDataLst>
              <p:tags r:id="rId14"/>
            </p:custDataLst>
          </p:nvPr>
        </p:nvPicPr>
        <p:blipFill>
          <a:blip r:embed="rId12"/>
          <a:srcRect l="46702" t="36160" r="32874" b="33926"/>
          <a:stretch>
            <a:fillRect/>
          </a:stretch>
        </p:blipFill>
        <p:spPr>
          <a:xfrm rot="2880000">
            <a:off x="1654810" y="2879725"/>
            <a:ext cx="442595" cy="873760"/>
          </a:xfrm>
          <a:prstGeom prst="rect">
            <a:avLst/>
          </a:prstGeom>
        </p:spPr>
      </p:pic>
      <p:pic>
        <p:nvPicPr>
          <p:cNvPr id="19" name="图片 18" descr="MicrosoftTeams-image (1)"/>
          <p:cNvPicPr>
            <a:picLocks noChangeAspect="1"/>
          </p:cNvPicPr>
          <p:nvPr>
            <p:custDataLst>
              <p:tags r:id="rId15"/>
            </p:custDataLst>
          </p:nvPr>
        </p:nvPicPr>
        <p:blipFill>
          <a:blip r:embed="rId12"/>
          <a:srcRect l="46702" t="36160" r="32874" b="33926"/>
          <a:stretch>
            <a:fillRect/>
          </a:stretch>
        </p:blipFill>
        <p:spPr>
          <a:xfrm rot="5400000">
            <a:off x="1248410" y="2007235"/>
            <a:ext cx="442595" cy="1139825"/>
          </a:xfrm>
          <a:prstGeom prst="rect">
            <a:avLst/>
          </a:prstGeom>
        </p:spPr>
      </p:pic>
      <p:pic>
        <p:nvPicPr>
          <p:cNvPr id="20" name="图片 19" descr="MicrosoftTeams-image (1)"/>
          <p:cNvPicPr>
            <a:picLocks noChangeAspect="1"/>
          </p:cNvPicPr>
          <p:nvPr>
            <p:custDataLst>
              <p:tags r:id="rId16"/>
            </p:custDataLst>
          </p:nvPr>
        </p:nvPicPr>
        <p:blipFill>
          <a:blip r:embed="rId12"/>
          <a:srcRect l="46702" t="36160" r="32874" b="33926"/>
          <a:stretch>
            <a:fillRect/>
          </a:stretch>
        </p:blipFill>
        <p:spPr>
          <a:xfrm rot="10380000">
            <a:off x="1673225" y="1175385"/>
            <a:ext cx="442595" cy="891540"/>
          </a:xfrm>
          <a:prstGeom prst="rect">
            <a:avLst/>
          </a:prstGeom>
        </p:spPr>
      </p:pic>
      <p:pic>
        <p:nvPicPr>
          <p:cNvPr id="21" name="图片 20" descr="MicrosoftTeams-image (1)"/>
          <p:cNvPicPr>
            <a:picLocks noChangeAspect="1"/>
          </p:cNvPicPr>
          <p:nvPr>
            <p:custDataLst>
              <p:tags r:id="rId17"/>
            </p:custDataLst>
          </p:nvPr>
        </p:nvPicPr>
        <p:blipFill>
          <a:blip r:embed="rId12"/>
          <a:srcRect l="46702" t="36160" r="32874" b="33926"/>
          <a:stretch>
            <a:fillRect/>
          </a:stretch>
        </p:blipFill>
        <p:spPr>
          <a:xfrm rot="11760000">
            <a:off x="2526030" y="1103630"/>
            <a:ext cx="442595" cy="891540"/>
          </a:xfrm>
          <a:prstGeom prst="rect">
            <a:avLst/>
          </a:prstGeom>
        </p:spPr>
      </p:pic>
      <p:pic>
        <p:nvPicPr>
          <p:cNvPr id="22" name="图片 21" descr="MicrosoftTeams-image (1)"/>
          <p:cNvPicPr>
            <a:picLocks noChangeAspect="1"/>
          </p:cNvPicPr>
          <p:nvPr>
            <p:custDataLst>
              <p:tags r:id="rId18"/>
            </p:custDataLst>
          </p:nvPr>
        </p:nvPicPr>
        <p:blipFill>
          <a:blip r:embed="rId12"/>
          <a:srcRect l="46702" t="36160" r="32874" b="33926"/>
          <a:stretch>
            <a:fillRect/>
          </a:stretch>
        </p:blipFill>
        <p:spPr>
          <a:xfrm rot="17220000">
            <a:off x="4925695" y="1684655"/>
            <a:ext cx="442595" cy="1116965"/>
          </a:xfrm>
          <a:prstGeom prst="rect">
            <a:avLst/>
          </a:prstGeom>
        </p:spPr>
      </p:pic>
      <p:pic>
        <p:nvPicPr>
          <p:cNvPr id="23" name="图片 22" descr="MicrosoftTeams-image (1)"/>
          <p:cNvPicPr>
            <a:picLocks noChangeAspect="1"/>
          </p:cNvPicPr>
          <p:nvPr>
            <p:custDataLst>
              <p:tags r:id="rId19"/>
            </p:custDataLst>
          </p:nvPr>
        </p:nvPicPr>
        <p:blipFill>
          <a:blip r:embed="rId12"/>
          <a:srcRect l="46702" t="36160" r="32874" b="33926"/>
          <a:stretch>
            <a:fillRect/>
          </a:stretch>
        </p:blipFill>
        <p:spPr>
          <a:xfrm rot="13500000">
            <a:off x="4201160" y="891540"/>
            <a:ext cx="442595" cy="1275715"/>
          </a:xfrm>
          <a:prstGeom prst="rect">
            <a:avLst/>
          </a:prstGeom>
        </p:spPr>
      </p:pic>
      <p:pic>
        <p:nvPicPr>
          <p:cNvPr id="24" name="图片 23"/>
          <p:cNvPicPr>
            <a:picLocks noChangeAspect="1"/>
          </p:cNvPicPr>
          <p:nvPr>
            <p:custDataLst>
              <p:tags r:id="rId20"/>
            </p:custDataLst>
          </p:nvPr>
        </p:nvPicPr>
        <p:blipFill>
          <a:blip r:embed="rId21"/>
          <a:stretch>
            <a:fillRect/>
          </a:stretch>
        </p:blipFill>
        <p:spPr>
          <a:xfrm>
            <a:off x="2627630" y="715645"/>
            <a:ext cx="438150" cy="420370"/>
          </a:xfrm>
          <a:prstGeom prst="roundRect">
            <a:avLst/>
          </a:prstGeom>
        </p:spPr>
      </p:pic>
      <p:pic>
        <p:nvPicPr>
          <p:cNvPr id="25" name="图片 24"/>
          <p:cNvPicPr>
            <a:picLocks noChangeAspect="1"/>
          </p:cNvPicPr>
          <p:nvPr>
            <p:custDataLst>
              <p:tags r:id="rId22"/>
            </p:custDataLst>
          </p:nvPr>
        </p:nvPicPr>
        <p:blipFill>
          <a:blip r:embed="rId23"/>
          <a:stretch>
            <a:fillRect/>
          </a:stretch>
        </p:blipFill>
        <p:spPr>
          <a:xfrm>
            <a:off x="3060065" y="715645"/>
            <a:ext cx="631825" cy="439420"/>
          </a:xfrm>
          <a:prstGeom prst="roundRect">
            <a:avLst/>
          </a:prstGeom>
        </p:spPr>
      </p:pic>
      <p:pic>
        <p:nvPicPr>
          <p:cNvPr id="26" name="图片 25"/>
          <p:cNvPicPr>
            <a:picLocks noChangeAspect="1"/>
          </p:cNvPicPr>
          <p:nvPr>
            <p:custDataLst>
              <p:tags r:id="rId24"/>
            </p:custDataLst>
          </p:nvPr>
        </p:nvPicPr>
        <p:blipFill>
          <a:blip r:embed="rId25"/>
          <a:stretch>
            <a:fillRect/>
          </a:stretch>
        </p:blipFill>
        <p:spPr>
          <a:xfrm>
            <a:off x="974090" y="730250"/>
            <a:ext cx="636270" cy="480695"/>
          </a:xfrm>
          <a:prstGeom prst="roundRect">
            <a:avLst/>
          </a:prstGeom>
        </p:spPr>
      </p:pic>
      <p:pic>
        <p:nvPicPr>
          <p:cNvPr id="27" name="图片 26"/>
          <p:cNvPicPr>
            <a:picLocks noChangeAspect="1"/>
          </p:cNvPicPr>
          <p:nvPr>
            <p:custDataLst>
              <p:tags r:id="rId26"/>
            </p:custDataLst>
          </p:nvPr>
        </p:nvPicPr>
        <p:blipFill>
          <a:blip r:embed="rId27"/>
          <a:stretch>
            <a:fillRect/>
          </a:stretch>
        </p:blipFill>
        <p:spPr>
          <a:xfrm>
            <a:off x="1619885" y="730250"/>
            <a:ext cx="699770" cy="497205"/>
          </a:xfrm>
          <a:prstGeom prst="roundRect">
            <a:avLst/>
          </a:prstGeom>
        </p:spPr>
      </p:pic>
      <p:pic>
        <p:nvPicPr>
          <p:cNvPr id="28" name="图片 27"/>
          <p:cNvPicPr>
            <a:picLocks noChangeAspect="1"/>
          </p:cNvPicPr>
          <p:nvPr>
            <p:custDataLst>
              <p:tags r:id="rId28"/>
            </p:custDataLst>
          </p:nvPr>
        </p:nvPicPr>
        <p:blipFill>
          <a:blip r:embed="rId29"/>
          <a:stretch>
            <a:fillRect/>
          </a:stretch>
        </p:blipFill>
        <p:spPr>
          <a:xfrm>
            <a:off x="323215" y="1635760"/>
            <a:ext cx="518795" cy="762000"/>
          </a:xfrm>
          <a:prstGeom prst="roundRect">
            <a:avLst/>
          </a:prstGeom>
        </p:spPr>
      </p:pic>
      <p:pic>
        <p:nvPicPr>
          <p:cNvPr id="29" name="图片 28"/>
          <p:cNvPicPr>
            <a:picLocks noChangeAspect="1"/>
          </p:cNvPicPr>
          <p:nvPr>
            <p:custDataLst>
              <p:tags r:id="rId30"/>
            </p:custDataLst>
          </p:nvPr>
        </p:nvPicPr>
        <p:blipFill>
          <a:blip r:embed="rId31"/>
          <a:stretch>
            <a:fillRect/>
          </a:stretch>
        </p:blipFill>
        <p:spPr>
          <a:xfrm>
            <a:off x="833755" y="1604010"/>
            <a:ext cx="450215" cy="842010"/>
          </a:xfrm>
          <a:prstGeom prst="roundRect">
            <a:avLst/>
          </a:prstGeom>
        </p:spPr>
      </p:pic>
      <p:pic>
        <p:nvPicPr>
          <p:cNvPr id="30" name="图片 29"/>
          <p:cNvPicPr>
            <a:picLocks noChangeAspect="1"/>
          </p:cNvPicPr>
          <p:nvPr>
            <p:custDataLst>
              <p:tags r:id="rId32"/>
            </p:custDataLst>
          </p:nvPr>
        </p:nvPicPr>
        <p:blipFill>
          <a:blip r:embed="rId33"/>
          <a:stretch>
            <a:fillRect/>
          </a:stretch>
        </p:blipFill>
        <p:spPr>
          <a:xfrm>
            <a:off x="179705" y="3004185"/>
            <a:ext cx="654050" cy="592455"/>
          </a:xfrm>
          <a:prstGeom prst="roundRect">
            <a:avLst/>
          </a:prstGeom>
        </p:spPr>
      </p:pic>
      <p:pic>
        <p:nvPicPr>
          <p:cNvPr id="31" name="图片 30"/>
          <p:cNvPicPr>
            <a:picLocks noChangeAspect="1"/>
          </p:cNvPicPr>
          <p:nvPr>
            <p:custDataLst>
              <p:tags r:id="rId34"/>
            </p:custDataLst>
          </p:nvPr>
        </p:nvPicPr>
        <p:blipFill>
          <a:blip r:embed="rId35"/>
          <a:stretch>
            <a:fillRect/>
          </a:stretch>
        </p:blipFill>
        <p:spPr>
          <a:xfrm>
            <a:off x="842010" y="2914650"/>
            <a:ext cx="638810" cy="774065"/>
          </a:xfrm>
          <a:prstGeom prst="roundRect">
            <a:avLst/>
          </a:prstGeom>
        </p:spPr>
      </p:pic>
      <p:pic>
        <p:nvPicPr>
          <p:cNvPr id="32" name="图片 31"/>
          <p:cNvPicPr>
            <a:picLocks noChangeAspect="1"/>
          </p:cNvPicPr>
          <p:nvPr>
            <p:custDataLst>
              <p:tags r:id="rId36"/>
            </p:custDataLst>
          </p:nvPr>
        </p:nvPicPr>
        <p:blipFill>
          <a:blip r:embed="rId37"/>
          <a:stretch>
            <a:fillRect/>
          </a:stretch>
        </p:blipFill>
        <p:spPr>
          <a:xfrm>
            <a:off x="484505" y="4439285"/>
            <a:ext cx="727710" cy="511175"/>
          </a:xfrm>
          <a:prstGeom prst="roundRect">
            <a:avLst/>
          </a:prstGeom>
        </p:spPr>
      </p:pic>
      <p:pic>
        <p:nvPicPr>
          <p:cNvPr id="33" name="图片 32"/>
          <p:cNvPicPr>
            <a:picLocks noChangeAspect="1"/>
          </p:cNvPicPr>
          <p:nvPr>
            <p:custDataLst>
              <p:tags r:id="rId38"/>
            </p:custDataLst>
          </p:nvPr>
        </p:nvPicPr>
        <p:blipFill>
          <a:blip r:embed="rId39"/>
          <a:stretch>
            <a:fillRect/>
          </a:stretch>
        </p:blipFill>
        <p:spPr>
          <a:xfrm>
            <a:off x="1212215" y="4444365"/>
            <a:ext cx="642620" cy="524510"/>
          </a:xfrm>
          <a:prstGeom prst="roundRect">
            <a:avLst/>
          </a:prstGeom>
        </p:spPr>
      </p:pic>
      <p:pic>
        <p:nvPicPr>
          <p:cNvPr id="34" name="图片 33"/>
          <p:cNvPicPr>
            <a:picLocks noChangeAspect="1"/>
          </p:cNvPicPr>
          <p:nvPr>
            <p:custDataLst>
              <p:tags r:id="rId40"/>
            </p:custDataLst>
          </p:nvPr>
        </p:nvPicPr>
        <p:blipFill>
          <a:blip r:embed="rId41"/>
          <a:stretch>
            <a:fillRect/>
          </a:stretch>
        </p:blipFill>
        <p:spPr>
          <a:xfrm>
            <a:off x="1854835" y="4418965"/>
            <a:ext cx="533400" cy="568325"/>
          </a:xfrm>
          <a:prstGeom prst="roundRect">
            <a:avLst/>
          </a:prstGeom>
        </p:spPr>
      </p:pic>
      <p:pic>
        <p:nvPicPr>
          <p:cNvPr id="36" name="图片 35"/>
          <p:cNvPicPr>
            <a:picLocks noChangeAspect="1"/>
          </p:cNvPicPr>
          <p:nvPr>
            <p:custDataLst>
              <p:tags r:id="rId42"/>
            </p:custDataLst>
          </p:nvPr>
        </p:nvPicPr>
        <p:blipFill>
          <a:blip r:embed="rId43"/>
          <a:stretch>
            <a:fillRect/>
          </a:stretch>
        </p:blipFill>
        <p:spPr>
          <a:xfrm>
            <a:off x="5734685" y="3698875"/>
            <a:ext cx="353695" cy="556260"/>
          </a:xfrm>
          <a:prstGeom prst="roundRect">
            <a:avLst/>
          </a:prstGeom>
        </p:spPr>
      </p:pic>
      <p:pic>
        <p:nvPicPr>
          <p:cNvPr id="37" name="图片 36"/>
          <p:cNvPicPr>
            <a:picLocks noChangeAspect="1"/>
          </p:cNvPicPr>
          <p:nvPr>
            <p:custDataLst>
              <p:tags r:id="rId44"/>
            </p:custDataLst>
          </p:nvPr>
        </p:nvPicPr>
        <p:blipFill>
          <a:blip r:embed="rId45"/>
          <a:stretch>
            <a:fillRect/>
          </a:stretch>
        </p:blipFill>
        <p:spPr>
          <a:xfrm>
            <a:off x="6083300" y="3541395"/>
            <a:ext cx="492125" cy="880745"/>
          </a:xfrm>
          <a:prstGeom prst="roundRect">
            <a:avLst/>
          </a:prstGeom>
        </p:spPr>
      </p:pic>
      <p:pic>
        <p:nvPicPr>
          <p:cNvPr id="38" name="图片 37"/>
          <p:cNvPicPr>
            <a:picLocks noChangeAspect="1"/>
          </p:cNvPicPr>
          <p:nvPr>
            <p:custDataLst>
              <p:tags r:id="rId46"/>
            </p:custDataLst>
          </p:nvPr>
        </p:nvPicPr>
        <p:blipFill>
          <a:blip r:embed="rId47"/>
          <a:stretch>
            <a:fillRect/>
          </a:stretch>
        </p:blipFill>
        <p:spPr>
          <a:xfrm>
            <a:off x="5076825" y="771525"/>
            <a:ext cx="603885" cy="514350"/>
          </a:xfrm>
          <a:prstGeom prst="roundRect">
            <a:avLst/>
          </a:prstGeom>
        </p:spPr>
      </p:pic>
      <p:pic>
        <p:nvPicPr>
          <p:cNvPr id="39" name="图片 38"/>
          <p:cNvPicPr>
            <a:picLocks noChangeAspect="1"/>
          </p:cNvPicPr>
          <p:nvPr>
            <p:custDataLst>
              <p:tags r:id="rId48"/>
            </p:custDataLst>
          </p:nvPr>
        </p:nvPicPr>
        <p:blipFill>
          <a:blip r:embed="rId49"/>
          <a:stretch>
            <a:fillRect/>
          </a:stretch>
        </p:blipFill>
        <p:spPr>
          <a:xfrm>
            <a:off x="5678170" y="699770"/>
            <a:ext cx="586740" cy="704850"/>
          </a:xfrm>
          <a:prstGeom prst="roundRect">
            <a:avLst/>
          </a:prstGeom>
        </p:spPr>
      </p:pic>
      <p:pic>
        <p:nvPicPr>
          <p:cNvPr id="40" name="图片 39"/>
          <p:cNvPicPr>
            <a:picLocks noChangeAspect="1"/>
          </p:cNvPicPr>
          <p:nvPr>
            <p:custDataLst>
              <p:tags r:id="rId50"/>
            </p:custDataLst>
          </p:nvPr>
        </p:nvPicPr>
        <p:blipFill>
          <a:blip r:embed="rId51"/>
          <a:stretch>
            <a:fillRect/>
          </a:stretch>
        </p:blipFill>
        <p:spPr>
          <a:xfrm>
            <a:off x="5652135" y="2284095"/>
            <a:ext cx="537210" cy="616585"/>
          </a:xfrm>
          <a:prstGeom prst="roundRect">
            <a:avLst/>
          </a:prstGeom>
        </p:spPr>
      </p:pic>
      <p:pic>
        <p:nvPicPr>
          <p:cNvPr id="41" name="图片 40"/>
          <p:cNvPicPr>
            <a:picLocks noChangeAspect="1"/>
          </p:cNvPicPr>
          <p:nvPr>
            <p:custDataLst>
              <p:tags r:id="rId52"/>
            </p:custDataLst>
          </p:nvPr>
        </p:nvPicPr>
        <p:blipFill>
          <a:blip r:embed="rId53"/>
          <a:stretch>
            <a:fillRect/>
          </a:stretch>
        </p:blipFill>
        <p:spPr>
          <a:xfrm>
            <a:off x="6188075" y="2211705"/>
            <a:ext cx="519430" cy="859790"/>
          </a:xfrm>
          <a:prstGeom prst="roundRect">
            <a:avLst/>
          </a:prstGeom>
        </p:spPr>
      </p:pic>
      <p:pic>
        <p:nvPicPr>
          <p:cNvPr id="44" name="图片 43"/>
          <p:cNvPicPr>
            <a:picLocks noChangeAspect="1"/>
          </p:cNvPicPr>
          <p:nvPr>
            <p:custDataLst>
              <p:tags r:id="rId54"/>
            </p:custDataLst>
          </p:nvPr>
        </p:nvPicPr>
        <p:blipFill>
          <a:blip r:embed="rId55"/>
          <a:stretch>
            <a:fillRect/>
          </a:stretch>
        </p:blipFill>
        <p:spPr>
          <a:xfrm>
            <a:off x="2388235" y="4490085"/>
            <a:ext cx="648970" cy="460375"/>
          </a:xfrm>
          <a:prstGeom prst="roundRect">
            <a:avLst/>
          </a:prstGeom>
        </p:spPr>
      </p:pic>
      <p:pic>
        <p:nvPicPr>
          <p:cNvPr id="45" name="图片 44"/>
          <p:cNvPicPr>
            <a:picLocks noChangeAspect="1"/>
          </p:cNvPicPr>
          <p:nvPr>
            <p:custDataLst>
              <p:tags r:id="rId56"/>
            </p:custDataLst>
          </p:nvPr>
        </p:nvPicPr>
        <p:blipFill>
          <a:blip r:embed="rId57"/>
          <a:stretch>
            <a:fillRect/>
          </a:stretch>
        </p:blipFill>
        <p:spPr>
          <a:xfrm>
            <a:off x="3037205" y="4483735"/>
            <a:ext cx="692785" cy="485140"/>
          </a:xfrm>
          <a:prstGeom prst="roundRect">
            <a:avLst/>
          </a:prstGeom>
        </p:spPr>
      </p:pic>
      <p:sp>
        <p:nvSpPr>
          <p:cNvPr id="46" name="Google Shape;362;p37"/>
          <p:cNvSpPr txBox="1"/>
          <p:nvPr>
            <p:custDataLst>
              <p:tags r:id="rId58"/>
            </p:custDataLst>
          </p:nvPr>
        </p:nvSpPr>
        <p:spPr>
          <a:xfrm>
            <a:off x="3855720" y="4516755"/>
            <a:ext cx="3145790" cy="42608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sz="1000"/>
              <a:t>Some other objects including Robotic Arm I downloaded online: </a:t>
            </a:r>
            <a:r>
              <a:rPr lang="en-US" sz="1000">
                <a:hlinkClick r:id="rId59" action="ppaction://hlinkfile"/>
              </a:rPr>
              <a:t>https://sketchfab.com/feed</a:t>
            </a:r>
            <a:r>
              <a:rPr lang="en-US" sz="1000"/>
              <a:t> Copyright belongs to the author</a:t>
            </a:r>
            <a:r>
              <a:rPr sz="1000"/>
              <a:t> </a:t>
            </a:r>
            <a:endParaRPr sz="10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60" name="Shape 360"/>
        <p:cNvGrpSpPr/>
        <p:nvPr/>
      </p:nvGrpSpPr>
      <p:grpSpPr>
        <a:xfrm>
          <a:off x="0" y="0"/>
          <a:ext cx="0" cy="0"/>
          <a:chOff x="0" y="0"/>
          <a:chExt cx="0" cy="0"/>
        </a:xfrm>
      </p:grpSpPr>
      <p:sp>
        <p:nvSpPr>
          <p:cNvPr id="361" name="Google Shape;361;p37"/>
          <p:cNvSpPr txBox="1"/>
          <p:nvPr>
            <p:ph type="title"/>
          </p:nvPr>
        </p:nvSpPr>
        <p:spPr>
          <a:xfrm>
            <a:off x="720000" y="12958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process: texture</a:t>
            </a:r>
            <a:endParaRPr lang="en-US" altLang="en-GB"/>
          </a:p>
        </p:txBody>
      </p:sp>
      <p:sp>
        <p:nvSpPr>
          <p:cNvPr id="4" name="Google Shape;362;p37"/>
          <p:cNvSpPr txBox="1"/>
          <p:nvPr>
            <p:custDataLst>
              <p:tags r:id="rId2"/>
            </p:custDataLst>
          </p:nvPr>
        </p:nvSpPr>
        <p:spPr>
          <a:xfrm>
            <a:off x="513080" y="772160"/>
            <a:ext cx="3485515" cy="86233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a:t>I I selected the </a:t>
            </a:r>
            <a:r>
              <a:rPr lang="en-US" b="1">
                <a:solidFill>
                  <a:srgbClr val="92D050"/>
                </a:solidFill>
              </a:rPr>
              <a:t>color palette</a:t>
            </a:r>
            <a:r>
              <a:rPr lang="en-US"/>
              <a:t> by referencing a picture from Little Nightmares. Here is the resulting palette. </a:t>
            </a:r>
            <a:endParaRPr lang="en-US"/>
          </a:p>
        </p:txBody>
      </p:sp>
      <p:sp>
        <p:nvSpPr>
          <p:cNvPr id="8" name="Google Shape;1680;p56"/>
          <p:cNvSpPr/>
          <p:nvPr>
            <p:custDataLst>
              <p:tags r:id="rId3"/>
            </p:custDataLst>
          </p:nvPr>
        </p:nvSpPr>
        <p:spPr>
          <a:xfrm>
            <a:off x="179070" y="916305"/>
            <a:ext cx="180340" cy="163195"/>
          </a:xfrm>
          <a:prstGeom prst="ellipse">
            <a:avLst/>
          </a:pr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pic>
        <p:nvPicPr>
          <p:cNvPr id="2" name="图片 1"/>
          <p:cNvPicPr>
            <a:picLocks noChangeAspect="1"/>
          </p:cNvPicPr>
          <p:nvPr>
            <p:custDataLst>
              <p:tags r:id="rId4"/>
            </p:custDataLst>
          </p:nvPr>
        </p:nvPicPr>
        <p:blipFill>
          <a:blip r:embed="rId5"/>
          <a:stretch>
            <a:fillRect/>
          </a:stretch>
        </p:blipFill>
        <p:spPr>
          <a:xfrm>
            <a:off x="8204835" y="915035"/>
            <a:ext cx="722630" cy="650240"/>
          </a:xfrm>
          <a:prstGeom prst="rect">
            <a:avLst/>
          </a:prstGeom>
          <a:ln>
            <a:solidFill>
              <a:schemeClr val="accent1"/>
            </a:solidFill>
          </a:ln>
        </p:spPr>
      </p:pic>
      <p:sp>
        <p:nvSpPr>
          <p:cNvPr id="11" name="Google Shape;362;p37"/>
          <p:cNvSpPr txBox="1"/>
          <p:nvPr>
            <p:custDataLst>
              <p:tags r:id="rId6"/>
            </p:custDataLst>
          </p:nvPr>
        </p:nvSpPr>
        <p:spPr>
          <a:xfrm>
            <a:off x="8140700" y="1059180"/>
            <a:ext cx="876935" cy="35814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sz="1400">
                <a:sym typeface="+mn-ea"/>
              </a:rPr>
              <a:t>#93948d</a:t>
            </a:r>
            <a:endParaRPr sz="1400"/>
          </a:p>
        </p:txBody>
      </p:sp>
      <p:pic>
        <p:nvPicPr>
          <p:cNvPr id="15" name="图片 14"/>
          <p:cNvPicPr>
            <a:picLocks noChangeAspect="1"/>
          </p:cNvPicPr>
          <p:nvPr>
            <p:custDataLst>
              <p:tags r:id="rId7"/>
            </p:custDataLst>
          </p:nvPr>
        </p:nvPicPr>
        <p:blipFill>
          <a:blip r:embed="rId8"/>
          <a:stretch>
            <a:fillRect/>
          </a:stretch>
        </p:blipFill>
        <p:spPr>
          <a:xfrm>
            <a:off x="5793105" y="915670"/>
            <a:ext cx="725805" cy="650875"/>
          </a:xfrm>
          <a:prstGeom prst="rect">
            <a:avLst/>
          </a:prstGeom>
          <a:ln>
            <a:solidFill>
              <a:schemeClr val="accent1"/>
            </a:solidFill>
          </a:ln>
        </p:spPr>
      </p:pic>
      <p:sp>
        <p:nvSpPr>
          <p:cNvPr id="16" name="Google Shape;362;p37"/>
          <p:cNvSpPr txBox="1"/>
          <p:nvPr>
            <p:custDataLst>
              <p:tags r:id="rId9"/>
            </p:custDataLst>
          </p:nvPr>
        </p:nvSpPr>
        <p:spPr>
          <a:xfrm>
            <a:off x="5770880" y="1059180"/>
            <a:ext cx="876935" cy="35814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sz="1400"/>
              <a:t>#483121</a:t>
            </a:r>
            <a:endParaRPr sz="1400"/>
          </a:p>
        </p:txBody>
      </p:sp>
      <p:pic>
        <p:nvPicPr>
          <p:cNvPr id="18" name="图片 17"/>
          <p:cNvPicPr>
            <a:picLocks noChangeAspect="1"/>
          </p:cNvPicPr>
          <p:nvPr>
            <p:custDataLst>
              <p:tags r:id="rId10"/>
            </p:custDataLst>
          </p:nvPr>
        </p:nvPicPr>
        <p:blipFill>
          <a:blip r:embed="rId11"/>
          <a:stretch>
            <a:fillRect/>
          </a:stretch>
        </p:blipFill>
        <p:spPr>
          <a:xfrm>
            <a:off x="7406005" y="915035"/>
            <a:ext cx="723265" cy="650875"/>
          </a:xfrm>
          <a:prstGeom prst="rect">
            <a:avLst/>
          </a:prstGeom>
          <a:ln>
            <a:solidFill>
              <a:schemeClr val="accent1"/>
            </a:solidFill>
          </a:ln>
        </p:spPr>
      </p:pic>
      <p:sp>
        <p:nvSpPr>
          <p:cNvPr id="19" name="Google Shape;362;p37"/>
          <p:cNvSpPr txBox="1"/>
          <p:nvPr>
            <p:custDataLst>
              <p:tags r:id="rId12"/>
            </p:custDataLst>
          </p:nvPr>
        </p:nvSpPr>
        <p:spPr>
          <a:xfrm>
            <a:off x="7339330" y="1059180"/>
            <a:ext cx="876935" cy="35814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sz="1400"/>
              <a:t>#424438</a:t>
            </a:r>
            <a:endParaRPr sz="1400"/>
          </a:p>
        </p:txBody>
      </p:sp>
      <p:pic>
        <p:nvPicPr>
          <p:cNvPr id="20" name="图片 19"/>
          <p:cNvPicPr>
            <a:picLocks noChangeAspect="1"/>
          </p:cNvPicPr>
          <p:nvPr>
            <p:custDataLst>
              <p:tags r:id="rId13"/>
            </p:custDataLst>
          </p:nvPr>
        </p:nvPicPr>
        <p:blipFill>
          <a:blip r:embed="rId14"/>
          <a:stretch>
            <a:fillRect/>
          </a:stretch>
        </p:blipFill>
        <p:spPr>
          <a:xfrm>
            <a:off x="4993640" y="915670"/>
            <a:ext cx="723900" cy="650875"/>
          </a:xfrm>
          <a:prstGeom prst="rect">
            <a:avLst/>
          </a:prstGeom>
          <a:ln>
            <a:solidFill>
              <a:schemeClr val="accent1"/>
            </a:solidFill>
          </a:ln>
        </p:spPr>
      </p:pic>
      <p:sp>
        <p:nvSpPr>
          <p:cNvPr id="13" name="Google Shape;362;p37"/>
          <p:cNvSpPr txBox="1"/>
          <p:nvPr>
            <p:custDataLst>
              <p:tags r:id="rId15"/>
            </p:custDataLst>
          </p:nvPr>
        </p:nvSpPr>
        <p:spPr>
          <a:xfrm>
            <a:off x="4934585" y="1059180"/>
            <a:ext cx="876935" cy="35814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sz="1400"/>
              <a:t>#653523</a:t>
            </a:r>
            <a:endParaRPr sz="1400"/>
          </a:p>
        </p:txBody>
      </p:sp>
      <p:pic>
        <p:nvPicPr>
          <p:cNvPr id="21" name="图片 20"/>
          <p:cNvPicPr>
            <a:picLocks noChangeAspect="1"/>
          </p:cNvPicPr>
          <p:nvPr>
            <p:custDataLst>
              <p:tags r:id="rId16"/>
            </p:custDataLst>
          </p:nvPr>
        </p:nvPicPr>
        <p:blipFill>
          <a:blip r:embed="rId17"/>
          <a:stretch>
            <a:fillRect/>
          </a:stretch>
        </p:blipFill>
        <p:spPr>
          <a:xfrm>
            <a:off x="6594475" y="915035"/>
            <a:ext cx="735965" cy="650240"/>
          </a:xfrm>
          <a:prstGeom prst="rect">
            <a:avLst/>
          </a:prstGeom>
          <a:ln>
            <a:solidFill>
              <a:schemeClr val="accent1"/>
            </a:solidFill>
          </a:ln>
        </p:spPr>
      </p:pic>
      <p:sp>
        <p:nvSpPr>
          <p:cNvPr id="22" name="Google Shape;362;p37"/>
          <p:cNvSpPr txBox="1"/>
          <p:nvPr>
            <p:custDataLst>
              <p:tags r:id="rId18"/>
            </p:custDataLst>
          </p:nvPr>
        </p:nvSpPr>
        <p:spPr>
          <a:xfrm>
            <a:off x="6546850" y="1059180"/>
            <a:ext cx="876935" cy="35814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sz="1400"/>
              <a:t>#3b3a28</a:t>
            </a:r>
            <a:endParaRPr sz="1400"/>
          </a:p>
        </p:txBody>
      </p:sp>
      <p:pic>
        <p:nvPicPr>
          <p:cNvPr id="23" name="图片 22"/>
          <p:cNvPicPr>
            <a:picLocks noChangeAspect="1"/>
          </p:cNvPicPr>
          <p:nvPr>
            <p:custDataLst>
              <p:tags r:id="rId19"/>
            </p:custDataLst>
          </p:nvPr>
        </p:nvPicPr>
        <p:blipFill>
          <a:blip r:embed="rId20"/>
          <a:stretch>
            <a:fillRect/>
          </a:stretch>
        </p:blipFill>
        <p:spPr>
          <a:xfrm>
            <a:off x="4193540" y="918845"/>
            <a:ext cx="724535" cy="650875"/>
          </a:xfrm>
          <a:prstGeom prst="rect">
            <a:avLst/>
          </a:prstGeom>
          <a:ln>
            <a:solidFill>
              <a:schemeClr val="accent1"/>
            </a:solidFill>
          </a:ln>
        </p:spPr>
      </p:pic>
      <p:sp>
        <p:nvSpPr>
          <p:cNvPr id="24" name="Google Shape;362;p37"/>
          <p:cNvSpPr txBox="1"/>
          <p:nvPr>
            <p:custDataLst>
              <p:tags r:id="rId21"/>
            </p:custDataLst>
          </p:nvPr>
        </p:nvSpPr>
        <p:spPr>
          <a:xfrm>
            <a:off x="4179570" y="1059180"/>
            <a:ext cx="876935" cy="35814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sz="1400"/>
              <a:t>#261e15</a:t>
            </a:r>
            <a:endParaRPr sz="1400"/>
          </a:p>
        </p:txBody>
      </p:sp>
      <p:sp>
        <p:nvSpPr>
          <p:cNvPr id="25" name="Google Shape;362;p37"/>
          <p:cNvSpPr txBox="1"/>
          <p:nvPr>
            <p:custDataLst>
              <p:tags r:id="rId22"/>
            </p:custDataLst>
          </p:nvPr>
        </p:nvSpPr>
        <p:spPr>
          <a:xfrm>
            <a:off x="496570" y="1616710"/>
            <a:ext cx="8430260" cy="97282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a:t>All the textures that I created were based on the color palette and featured random </a:t>
            </a:r>
            <a:r>
              <a:rPr lang="en-US" b="1">
                <a:solidFill>
                  <a:srgbClr val="92D050"/>
                </a:solidFill>
              </a:rPr>
              <a:t>rust marks</a:t>
            </a:r>
            <a:r>
              <a:rPr lang="en-US"/>
              <a:t>. For the core object that was in close proximity to the camera, I first cut the </a:t>
            </a:r>
            <a:r>
              <a:rPr lang="en-US" b="1">
                <a:solidFill>
                  <a:srgbClr val="92D050"/>
                </a:solidFill>
              </a:rPr>
              <a:t>UVs</a:t>
            </a:r>
            <a:r>
              <a:rPr lang="en-US"/>
              <a:t> and applied texture using </a:t>
            </a:r>
            <a:r>
              <a:rPr lang="en-US" b="1">
                <a:solidFill>
                  <a:srgbClr val="92D050"/>
                </a:solidFill>
              </a:rPr>
              <a:t>Substance Painter</a:t>
            </a:r>
            <a:r>
              <a:rPr lang="en-US"/>
              <a:t>. For the other small objects, I added texture using Maya with </a:t>
            </a:r>
            <a:r>
              <a:rPr lang="en-US">
                <a:solidFill>
                  <a:srgbClr val="92D050"/>
                </a:solidFill>
              </a:rPr>
              <a:t>aiStandardSurface</a:t>
            </a:r>
            <a:r>
              <a:rPr lang="en-US"/>
              <a:t>.</a:t>
            </a:r>
            <a:endParaRPr lang="en-US"/>
          </a:p>
        </p:txBody>
      </p:sp>
      <p:sp>
        <p:nvSpPr>
          <p:cNvPr id="26" name="Google Shape;1680;p56"/>
          <p:cNvSpPr/>
          <p:nvPr>
            <p:custDataLst>
              <p:tags r:id="rId23"/>
            </p:custDataLst>
          </p:nvPr>
        </p:nvSpPr>
        <p:spPr>
          <a:xfrm>
            <a:off x="183515" y="1807210"/>
            <a:ext cx="180340" cy="163195"/>
          </a:xfrm>
          <a:prstGeom prst="ellipse">
            <a:avLst/>
          </a:pr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pic>
        <p:nvPicPr>
          <p:cNvPr id="27" name="图片 26"/>
          <p:cNvPicPr>
            <a:picLocks noChangeAspect="1"/>
          </p:cNvPicPr>
          <p:nvPr>
            <p:custDataLst>
              <p:tags r:id="rId24"/>
            </p:custDataLst>
          </p:nvPr>
        </p:nvPicPr>
        <p:blipFill>
          <a:blip r:embed="rId25"/>
          <a:stretch>
            <a:fillRect/>
          </a:stretch>
        </p:blipFill>
        <p:spPr>
          <a:xfrm>
            <a:off x="251460" y="2589530"/>
            <a:ext cx="2031365" cy="991870"/>
          </a:xfrm>
          <a:prstGeom prst="rect">
            <a:avLst/>
          </a:prstGeom>
        </p:spPr>
      </p:pic>
      <p:sp>
        <p:nvSpPr>
          <p:cNvPr id="28" name="Google Shape;255;p35"/>
          <p:cNvSpPr txBox="1"/>
          <p:nvPr>
            <p:custDataLst>
              <p:tags r:id="rId26"/>
            </p:custDataLst>
          </p:nvPr>
        </p:nvSpPr>
        <p:spPr>
          <a:xfrm>
            <a:off x="179070" y="3508375"/>
            <a:ext cx="210693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all the materials I created in this project including ID materials</a:t>
            </a:r>
            <a:endParaRPr lang="en-US" altLang="en-GB" sz="1000"/>
          </a:p>
        </p:txBody>
      </p:sp>
      <p:pic>
        <p:nvPicPr>
          <p:cNvPr id="29" name="图片 28"/>
          <p:cNvPicPr>
            <a:picLocks noChangeAspect="1"/>
          </p:cNvPicPr>
          <p:nvPr>
            <p:custDataLst>
              <p:tags r:id="rId27"/>
            </p:custDataLst>
          </p:nvPr>
        </p:nvPicPr>
        <p:blipFill>
          <a:blip r:embed="rId28"/>
          <a:stretch>
            <a:fillRect/>
          </a:stretch>
        </p:blipFill>
        <p:spPr>
          <a:xfrm>
            <a:off x="187325" y="3957320"/>
            <a:ext cx="974725" cy="982980"/>
          </a:xfrm>
          <a:prstGeom prst="rect">
            <a:avLst/>
          </a:prstGeom>
        </p:spPr>
      </p:pic>
      <p:pic>
        <p:nvPicPr>
          <p:cNvPr id="31" name="图片 30"/>
          <p:cNvPicPr>
            <a:picLocks noChangeAspect="1"/>
          </p:cNvPicPr>
          <p:nvPr>
            <p:custDataLst>
              <p:tags r:id="rId29"/>
            </p:custDataLst>
          </p:nvPr>
        </p:nvPicPr>
        <p:blipFill>
          <a:blip r:embed="rId30"/>
          <a:stretch>
            <a:fillRect/>
          </a:stretch>
        </p:blipFill>
        <p:spPr>
          <a:xfrm>
            <a:off x="1195070" y="3953510"/>
            <a:ext cx="996315" cy="990600"/>
          </a:xfrm>
          <a:prstGeom prst="rect">
            <a:avLst/>
          </a:prstGeom>
        </p:spPr>
      </p:pic>
      <p:pic>
        <p:nvPicPr>
          <p:cNvPr id="32" name="图片 31"/>
          <p:cNvPicPr>
            <a:picLocks noChangeAspect="1"/>
          </p:cNvPicPr>
          <p:nvPr>
            <p:custDataLst>
              <p:tags r:id="rId31"/>
            </p:custDataLst>
          </p:nvPr>
        </p:nvPicPr>
        <p:blipFill>
          <a:blip r:embed="rId32"/>
          <a:stretch>
            <a:fillRect/>
          </a:stretch>
        </p:blipFill>
        <p:spPr>
          <a:xfrm>
            <a:off x="2224405" y="3951605"/>
            <a:ext cx="1002030" cy="996950"/>
          </a:xfrm>
          <a:prstGeom prst="rect">
            <a:avLst/>
          </a:prstGeom>
        </p:spPr>
      </p:pic>
      <p:sp>
        <p:nvSpPr>
          <p:cNvPr id="33" name="Google Shape;255;p35"/>
          <p:cNvSpPr txBox="1"/>
          <p:nvPr>
            <p:custDataLst>
              <p:tags r:id="rId33"/>
            </p:custDataLst>
          </p:nvPr>
        </p:nvSpPr>
        <p:spPr>
          <a:xfrm>
            <a:off x="403225" y="4888865"/>
            <a:ext cx="2590165"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the UVs of some of the objects in this project</a:t>
            </a:r>
            <a:endParaRPr lang="en-US" altLang="en-GB" sz="1000"/>
          </a:p>
          <a:p>
            <a:pPr marL="0" lvl="0" indent="0" algn="ctr" rtl="0">
              <a:lnSpc>
                <a:spcPct val="70000"/>
              </a:lnSpc>
              <a:spcBef>
                <a:spcPts val="0"/>
              </a:spcBef>
              <a:spcAft>
                <a:spcPts val="0"/>
              </a:spcAft>
              <a:buNone/>
            </a:pPr>
            <a:endParaRPr lang="en-US" altLang="en-GB" sz="1000"/>
          </a:p>
        </p:txBody>
      </p:sp>
      <p:pic>
        <p:nvPicPr>
          <p:cNvPr id="34" name="图片 33"/>
          <p:cNvPicPr>
            <a:picLocks noChangeAspect="1"/>
          </p:cNvPicPr>
          <p:nvPr>
            <p:custDataLst>
              <p:tags r:id="rId34"/>
            </p:custDataLst>
          </p:nvPr>
        </p:nvPicPr>
        <p:blipFill>
          <a:blip r:embed="rId35"/>
          <a:stretch>
            <a:fillRect/>
          </a:stretch>
        </p:blipFill>
        <p:spPr>
          <a:xfrm>
            <a:off x="2555240" y="2597785"/>
            <a:ext cx="1278255" cy="1125220"/>
          </a:xfrm>
          <a:prstGeom prst="rect">
            <a:avLst/>
          </a:prstGeom>
        </p:spPr>
      </p:pic>
      <p:pic>
        <p:nvPicPr>
          <p:cNvPr id="35" name="图片 34"/>
          <p:cNvPicPr>
            <a:picLocks noChangeAspect="1"/>
          </p:cNvPicPr>
          <p:nvPr>
            <p:custDataLst>
              <p:tags r:id="rId36"/>
            </p:custDataLst>
          </p:nvPr>
        </p:nvPicPr>
        <p:blipFill>
          <a:blip r:embed="rId37"/>
          <a:stretch>
            <a:fillRect/>
          </a:stretch>
        </p:blipFill>
        <p:spPr>
          <a:xfrm>
            <a:off x="3994785" y="2597785"/>
            <a:ext cx="1494790" cy="1126490"/>
          </a:xfrm>
          <a:prstGeom prst="rect">
            <a:avLst/>
          </a:prstGeom>
        </p:spPr>
      </p:pic>
      <p:pic>
        <p:nvPicPr>
          <p:cNvPr id="36" name="图片 35"/>
          <p:cNvPicPr>
            <a:picLocks noChangeAspect="1"/>
          </p:cNvPicPr>
          <p:nvPr>
            <p:custDataLst>
              <p:tags r:id="rId38"/>
            </p:custDataLst>
          </p:nvPr>
        </p:nvPicPr>
        <p:blipFill>
          <a:blip r:embed="rId39"/>
          <a:stretch>
            <a:fillRect/>
          </a:stretch>
        </p:blipFill>
        <p:spPr>
          <a:xfrm>
            <a:off x="5721985" y="2589530"/>
            <a:ext cx="1411605" cy="1147445"/>
          </a:xfrm>
          <a:prstGeom prst="rect">
            <a:avLst/>
          </a:prstGeom>
        </p:spPr>
      </p:pic>
      <p:pic>
        <p:nvPicPr>
          <p:cNvPr id="37" name="图片 36"/>
          <p:cNvPicPr>
            <a:picLocks noChangeAspect="1"/>
          </p:cNvPicPr>
          <p:nvPr>
            <p:custDataLst>
              <p:tags r:id="rId40"/>
            </p:custDataLst>
          </p:nvPr>
        </p:nvPicPr>
        <p:blipFill>
          <a:blip r:embed="rId41"/>
          <a:stretch>
            <a:fillRect/>
          </a:stretch>
        </p:blipFill>
        <p:spPr>
          <a:xfrm>
            <a:off x="7291070" y="2571750"/>
            <a:ext cx="1643380" cy="1181100"/>
          </a:xfrm>
          <a:prstGeom prst="rect">
            <a:avLst/>
          </a:prstGeom>
        </p:spPr>
      </p:pic>
      <p:pic>
        <p:nvPicPr>
          <p:cNvPr id="38" name="图片 37"/>
          <p:cNvPicPr>
            <a:picLocks noChangeAspect="1"/>
          </p:cNvPicPr>
          <p:nvPr>
            <p:custDataLst>
              <p:tags r:id="rId42"/>
            </p:custDataLst>
          </p:nvPr>
        </p:nvPicPr>
        <p:blipFill>
          <a:blip r:embed="rId43"/>
          <a:stretch>
            <a:fillRect/>
          </a:stretch>
        </p:blipFill>
        <p:spPr>
          <a:xfrm>
            <a:off x="3635375" y="3875405"/>
            <a:ext cx="1443355" cy="1090295"/>
          </a:xfrm>
          <a:prstGeom prst="rect">
            <a:avLst/>
          </a:prstGeom>
        </p:spPr>
      </p:pic>
      <p:pic>
        <p:nvPicPr>
          <p:cNvPr id="39" name="图片 38"/>
          <p:cNvPicPr>
            <a:picLocks noChangeAspect="1"/>
          </p:cNvPicPr>
          <p:nvPr>
            <p:custDataLst>
              <p:tags r:id="rId44"/>
            </p:custDataLst>
          </p:nvPr>
        </p:nvPicPr>
        <p:blipFill>
          <a:blip r:embed="rId45"/>
          <a:stretch>
            <a:fillRect/>
          </a:stretch>
        </p:blipFill>
        <p:spPr>
          <a:xfrm>
            <a:off x="5343525" y="3864610"/>
            <a:ext cx="1501775" cy="1075690"/>
          </a:xfrm>
          <a:prstGeom prst="rect">
            <a:avLst/>
          </a:prstGeom>
        </p:spPr>
      </p:pic>
      <p:pic>
        <p:nvPicPr>
          <p:cNvPr id="40" name="图片 39"/>
          <p:cNvPicPr>
            <a:picLocks noChangeAspect="1"/>
          </p:cNvPicPr>
          <p:nvPr>
            <p:custDataLst>
              <p:tags r:id="rId46"/>
            </p:custDataLst>
          </p:nvPr>
        </p:nvPicPr>
        <p:blipFill>
          <a:blip r:embed="rId47"/>
          <a:stretch>
            <a:fillRect/>
          </a:stretch>
        </p:blipFill>
        <p:spPr>
          <a:xfrm>
            <a:off x="7090410" y="3875405"/>
            <a:ext cx="1333500" cy="1071880"/>
          </a:xfrm>
          <a:prstGeom prst="rect">
            <a:avLst/>
          </a:prstGeom>
        </p:spPr>
      </p:pic>
      <p:sp>
        <p:nvSpPr>
          <p:cNvPr id="41" name="Google Shape;255;p35"/>
          <p:cNvSpPr txBox="1"/>
          <p:nvPr>
            <p:custDataLst>
              <p:tags r:id="rId48"/>
            </p:custDataLst>
          </p:nvPr>
        </p:nvSpPr>
        <p:spPr>
          <a:xfrm>
            <a:off x="4749165" y="4886960"/>
            <a:ext cx="2590165"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the render result of part of my object</a:t>
            </a:r>
            <a:endParaRPr lang="en-US" altLang="en-GB" sz="1000"/>
          </a:p>
          <a:p>
            <a:pPr marL="0" lvl="0" indent="0" algn="ctr" rtl="0">
              <a:lnSpc>
                <a:spcPct val="70000"/>
              </a:lnSpc>
              <a:spcBef>
                <a:spcPts val="0"/>
              </a:spcBef>
              <a:spcAft>
                <a:spcPts val="0"/>
              </a:spcAft>
              <a:buNone/>
            </a:pPr>
            <a:endParaRPr lang="en-US" altLang="en-GB" sz="1000"/>
          </a:p>
        </p:txBody>
      </p:sp>
      <p:sp>
        <p:nvSpPr>
          <p:cNvPr id="14" name="Google Shape;255;p35"/>
          <p:cNvSpPr txBox="1"/>
          <p:nvPr>
            <p:custDataLst>
              <p:tags r:id="rId49"/>
            </p:custDataLst>
          </p:nvPr>
        </p:nvSpPr>
        <p:spPr>
          <a:xfrm>
            <a:off x="6796405" y="1621790"/>
            <a:ext cx="2106930" cy="367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lgn="ctr" rtl="0">
              <a:lnSpc>
                <a:spcPct val="70000"/>
              </a:lnSpc>
              <a:spcBef>
                <a:spcPts val="0"/>
              </a:spcBef>
              <a:spcAft>
                <a:spcPts val="0"/>
              </a:spcAft>
              <a:buNone/>
            </a:pPr>
            <a:r>
              <a:rPr lang="en-US" altLang="en-GB" sz="1000"/>
              <a:t>The script I created in Maya scripts folder</a:t>
            </a:r>
            <a:endParaRPr lang="en-US" altLang="en-GB" sz="10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45" name="Shape 245"/>
        <p:cNvGrpSpPr/>
        <p:nvPr/>
      </p:nvGrpSpPr>
      <p:grpSpPr>
        <a:xfrm>
          <a:off x="0" y="0"/>
          <a:ext cx="0" cy="0"/>
          <a:chOff x="0" y="0"/>
          <a:chExt cx="0" cy="0"/>
        </a:xfrm>
      </p:grpSpPr>
      <p:sp>
        <p:nvSpPr>
          <p:cNvPr id="361" name="Google Shape;361;p37"/>
          <p:cNvSpPr txBox="1"/>
          <p:nvPr>
            <p:custDataLst>
              <p:tags r:id="rId2"/>
            </p:custDataLst>
          </p:nvPr>
        </p:nvSpPr>
        <p:spPr>
          <a:xfrm>
            <a:off x="720000" y="129580"/>
            <a:ext cx="7704000" cy="585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1pPr>
            <a:lvl2pPr marR="0" lvl="1"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2pPr>
            <a:lvl3pPr marR="0" lvl="2"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3pPr>
            <a:lvl4pPr marR="0" lvl="3"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4pPr>
            <a:lvl5pPr marR="0" lvl="4"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5pPr>
            <a:lvl6pPr marR="0" lvl="5"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6pPr>
            <a:lvl7pPr marR="0" lvl="6"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7pPr>
            <a:lvl8pPr marR="0" lvl="7"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8pPr>
            <a:lvl9pPr marR="0" lvl="8" algn="l" rtl="0">
              <a:lnSpc>
                <a:spcPct val="80000"/>
              </a:lnSpc>
              <a:spcBef>
                <a:spcPts val="0"/>
              </a:spcBef>
              <a:spcAft>
                <a:spcPts val="0"/>
              </a:spcAft>
              <a:buClr>
                <a:schemeClr val="lt1"/>
              </a:buClr>
              <a:buSzPts val="3500"/>
              <a:buFont typeface="IM Fell English SC" panose="02000000000000000000"/>
              <a:buNone/>
              <a:defRPr sz="3500" b="0" i="0" u="none" strike="noStrike" cap="none">
                <a:solidFill>
                  <a:schemeClr val="lt1"/>
                </a:solidFill>
                <a:latin typeface="IM Fell English SC" panose="02000000000000000000"/>
                <a:ea typeface="IM Fell English SC" panose="02000000000000000000"/>
                <a:cs typeface="IM Fell English SC" panose="02000000000000000000"/>
                <a:sym typeface="IM Fell English SC" panose="02000000000000000000"/>
              </a:defRPr>
            </a:lvl9pPr>
          </a:lstStyle>
          <a:p>
            <a:pPr marL="0" lvl="0" indent="0" algn="ctr" rtl="0">
              <a:spcBef>
                <a:spcPts val="0"/>
              </a:spcBef>
              <a:spcAft>
                <a:spcPts val="0"/>
              </a:spcAft>
              <a:buNone/>
            </a:pPr>
            <a:r>
              <a:rPr lang="en-US" altLang="en-GB"/>
              <a:t>process: animation</a:t>
            </a:r>
            <a:endParaRPr lang="en-US" altLang="en-GB"/>
          </a:p>
        </p:txBody>
      </p:sp>
      <p:sp>
        <p:nvSpPr>
          <p:cNvPr id="4" name="Google Shape;362;p37"/>
          <p:cNvSpPr txBox="1"/>
          <p:nvPr>
            <p:custDataLst>
              <p:tags r:id="rId3"/>
            </p:custDataLst>
          </p:nvPr>
        </p:nvSpPr>
        <p:spPr>
          <a:xfrm>
            <a:off x="513080" y="772160"/>
            <a:ext cx="3852545" cy="39008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600"/>
              <a:buFont typeface="Nunito Light"/>
              <a:buChar char="●"/>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lt1"/>
                </a:solidFill>
                <a:latin typeface="Darker Grotesque"/>
                <a:ea typeface="Darker Grotesque"/>
                <a:cs typeface="Darker Grotesque"/>
                <a:sym typeface="Darker Grotesque"/>
              </a:defRPr>
            </a:lvl9pPr>
          </a:lstStyle>
          <a:p>
            <a:pPr marL="0" lvl="0" indent="0" algn="l" rtl="0">
              <a:spcBef>
                <a:spcPts val="0"/>
              </a:spcBef>
              <a:spcAft>
                <a:spcPts val="0"/>
              </a:spcAft>
              <a:buClr>
                <a:schemeClr val="dk1"/>
              </a:buClr>
              <a:buSzPts val="1100"/>
              <a:buFont typeface="Arial" panose="020B0604020202020204"/>
              <a:buNone/>
            </a:pPr>
            <a:r>
              <a:rPr lang="en-US"/>
              <a:t>From the reference of the Huddle movement, first I use (create ball, try to let it move, give it a curve, follow the path, let it roll along the curve-&gt; cannot do the deformation -&gt; add cloth?? simulation -&gt; cannot use the path -&gt;add the force-&gt;to make sure the loop, will change the size due to perspective camera -&gt; change it to orthrographic camera -&gt; adjust the force and make sure it will rolling down the impossible stairs),  </a:t>
            </a:r>
            <a:endParaRPr lang="en-US"/>
          </a:p>
        </p:txBody>
      </p:sp>
      <p:sp>
        <p:nvSpPr>
          <p:cNvPr id="8" name="Google Shape;1680;p56"/>
          <p:cNvSpPr/>
          <p:nvPr>
            <p:custDataLst>
              <p:tags r:id="rId4"/>
            </p:custDataLst>
          </p:nvPr>
        </p:nvSpPr>
        <p:spPr>
          <a:xfrm>
            <a:off x="179070" y="916305"/>
            <a:ext cx="180340" cy="163195"/>
          </a:xfrm>
          <a:prstGeom prst="ellipse">
            <a:avLst/>
          </a:pr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PP_MARK_KEY" val="7c235890-e404-49e4-bd8c-7b3b8a07494b"/>
  <p:tag name="COMMONDATA" val="eyJoZGlkIjoiMjY1MjM5OGFhNmM0MDhiN2NkNjNjZDE5NjJhODI2ZWEifQ=="/>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 name="KSO_WM_UNIT_PLACING_PICTURE_USER_VIEWPORT" val="{&quot;height&quot;:1740,&quot;width&quot;:1935}"/>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Language Arts Subject for High School - 11th Grade: Dark Romanticism: American Gothic by Slidesgo">
  <a:themeElements>
    <a:clrScheme name="Simple Light">
      <a:dk1>
        <a:srgbClr val="191919"/>
      </a:dk1>
      <a:lt1>
        <a:srgbClr val="FFFFFF"/>
      </a:lt1>
      <a:dk2>
        <a:srgbClr val="595959"/>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11706</Words>
  <Application>WPS 演示</Application>
  <PresentationFormat/>
  <Paragraphs>198</Paragraphs>
  <Slides>14</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14</vt:i4>
      </vt:variant>
    </vt:vector>
  </HeadingPairs>
  <TitlesOfParts>
    <vt:vector size="35" baseType="lpstr">
      <vt:lpstr>Arial</vt:lpstr>
      <vt:lpstr>宋体</vt:lpstr>
      <vt:lpstr>Wingdings</vt:lpstr>
      <vt:lpstr>Arial</vt:lpstr>
      <vt:lpstr>IM Fell English SC</vt:lpstr>
      <vt:lpstr>Darker Grotesque</vt:lpstr>
      <vt:lpstr>IM Fell Great Primer SC</vt:lpstr>
      <vt:lpstr>Roboto Condensed Light</vt:lpstr>
      <vt:lpstr>魂心</vt:lpstr>
      <vt:lpstr>Nunito Light</vt:lpstr>
      <vt:lpstr>PT Sans</vt:lpstr>
      <vt:lpstr>Proxima Nova</vt:lpstr>
      <vt:lpstr>微软雅黑</vt:lpstr>
      <vt:lpstr>Arial Unicode MS</vt:lpstr>
      <vt:lpstr>Anaheim</vt:lpstr>
      <vt:lpstr>Calibri</vt:lpstr>
      <vt:lpstr>Amatic SC</vt:lpstr>
      <vt:lpstr>Roboto Medium</vt:lpstr>
      <vt:lpstr>NumberOnly</vt:lpstr>
      <vt:lpstr>Verdana</vt:lpstr>
      <vt:lpstr>Language Arts Subject for High School - 11th Grade: Dark Romanticism: American Gothic by Slidesgo</vt:lpstr>
      <vt:lpstr>CGI TOOLS  Production Support Materials Planning &amp; Development</vt:lpstr>
      <vt:lpstr>impossible staircase</vt:lpstr>
      <vt:lpstr>inspiration for design</vt:lpstr>
      <vt:lpstr>PowerPoint 演示文稿</vt:lpstr>
      <vt:lpstr>process: drawing</vt:lpstr>
      <vt:lpstr>process: drawing</vt:lpstr>
      <vt:lpstr>process: modeling</vt:lpstr>
      <vt:lpstr>process: texture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CGI TOOLS  Production Support Materials Planning &amp; Development</dc:title>
  <dc:creator/>
  <cp:lastModifiedBy>qzuser</cp:lastModifiedBy>
  <cp:revision>16</cp:revision>
  <dcterms:created xsi:type="dcterms:W3CDTF">2022-12-25T23:23:00Z</dcterms:created>
  <dcterms:modified xsi:type="dcterms:W3CDTF">2022-12-28T22:37:35Z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3E8CAA1392E34B6C85643A8792DEB892</vt:lpwstr>
  </property>
  <property fmtid="{D5CDD505-2E9C-101B-9397-08002B2CF9AE}" pid="3" name="KSOProductBuildVer">
    <vt:lpwstr>2052-11.1.0.12980</vt:lpwstr>
  </property>
</Properties>
</file>